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5"/>
  </p:notesMasterIdLst>
  <p:sldIdLst>
    <p:sldId id="284" r:id="rId5"/>
    <p:sldId id="298" r:id="rId6"/>
    <p:sldId id="286" r:id="rId7"/>
    <p:sldId id="299" r:id="rId8"/>
    <p:sldId id="300" r:id="rId9"/>
    <p:sldId id="301" r:id="rId10"/>
    <p:sldId id="318" r:id="rId11"/>
    <p:sldId id="302" r:id="rId12"/>
    <p:sldId id="303" r:id="rId13"/>
    <p:sldId id="305" r:id="rId14"/>
    <p:sldId id="307" r:id="rId15"/>
    <p:sldId id="306" r:id="rId16"/>
    <p:sldId id="308" r:id="rId17"/>
    <p:sldId id="309" r:id="rId18"/>
    <p:sldId id="310" r:id="rId19"/>
    <p:sldId id="311" r:id="rId20"/>
    <p:sldId id="304" r:id="rId21"/>
    <p:sldId id="312" r:id="rId22"/>
    <p:sldId id="313" r:id="rId23"/>
    <p:sldId id="314" r:id="rId24"/>
    <p:sldId id="315" r:id="rId25"/>
    <p:sldId id="316" r:id="rId26"/>
    <p:sldId id="319" r:id="rId27"/>
    <p:sldId id="320" r:id="rId28"/>
    <p:sldId id="321" r:id="rId29"/>
    <p:sldId id="323" r:id="rId30"/>
    <p:sldId id="324" r:id="rId31"/>
    <p:sldId id="325" r:id="rId32"/>
    <p:sldId id="326" r:id="rId33"/>
    <p:sldId id="327" r:id="rId34"/>
    <p:sldId id="328" r:id="rId35"/>
    <p:sldId id="329" r:id="rId36"/>
    <p:sldId id="330" r:id="rId37"/>
    <p:sldId id="331" r:id="rId38"/>
    <p:sldId id="332" r:id="rId39"/>
    <p:sldId id="333" r:id="rId40"/>
    <p:sldId id="334" r:id="rId41"/>
    <p:sldId id="335" r:id="rId42"/>
    <p:sldId id="336" r:id="rId43"/>
    <p:sldId id="337" r:id="rId44"/>
    <p:sldId id="339" r:id="rId45"/>
    <p:sldId id="340" r:id="rId46"/>
    <p:sldId id="341" r:id="rId47"/>
    <p:sldId id="342" r:id="rId48"/>
    <p:sldId id="343" r:id="rId49"/>
    <p:sldId id="344" r:id="rId50"/>
    <p:sldId id="345" r:id="rId51"/>
    <p:sldId id="346" r:id="rId52"/>
    <p:sldId id="347" r:id="rId53"/>
    <p:sldId id="29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87" d="100"/>
          <a:sy n="87" d="100"/>
        </p:scale>
        <p:origin x="528" y="86"/>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FB913C-AD46-4F3E-9396-849B88E5CA02}" type="doc">
      <dgm:prSet loTypeId="urn:microsoft.com/office/officeart/2005/8/layout/orgChart1" loCatId="hierarchy" qsTypeId="urn:microsoft.com/office/officeart/2005/8/quickstyle/simple3" qsCatId="simple" csTypeId="urn:microsoft.com/office/officeart/2005/8/colors/colorful1" csCatId="colorful" phldr="1"/>
      <dgm:spPr/>
      <dgm:t>
        <a:bodyPr/>
        <a:lstStyle/>
        <a:p>
          <a:endParaRPr lang="en-GB"/>
        </a:p>
      </dgm:t>
    </dgm:pt>
    <dgm:pt modelId="{D3CEDA10-07EE-4F44-B356-DC71D902E5B4}">
      <dgm:prSet phldrT="[Text]" custT="1"/>
      <dgm:spPr/>
      <dgm:t>
        <a:bodyPr/>
        <a:lstStyle/>
        <a:p>
          <a:r>
            <a:rPr lang="en-GB" sz="1400" b="1">
              <a:latin typeface="Times New Roman" panose="02020603050405020304" pitchFamily="18" charset="0"/>
              <a:cs typeface="Times New Roman" panose="02020603050405020304" pitchFamily="18" charset="0"/>
            </a:rPr>
            <a:t>Quản lý khách sạn</a:t>
          </a:r>
        </a:p>
      </dgm:t>
    </dgm:pt>
    <dgm:pt modelId="{51A8BBC0-BA8C-46BF-B0F6-FCE180EAE347}" type="parTrans" cxnId="{CEC87CEE-3D5E-48AE-9FA1-F6C991CC6B47}">
      <dgm:prSet/>
      <dgm:spPr/>
      <dgm:t>
        <a:bodyPr/>
        <a:lstStyle/>
        <a:p>
          <a:endParaRPr lang="en-GB" sz="1400">
            <a:latin typeface="Times New Roman" panose="02020603050405020304" pitchFamily="18" charset="0"/>
            <a:cs typeface="Times New Roman" panose="02020603050405020304" pitchFamily="18" charset="0"/>
          </a:endParaRPr>
        </a:p>
      </dgm:t>
    </dgm:pt>
    <dgm:pt modelId="{47EABDA4-80FB-4794-90E6-F4834069596F}" type="sibTrans" cxnId="{CEC87CEE-3D5E-48AE-9FA1-F6C991CC6B47}">
      <dgm:prSet/>
      <dgm:spPr/>
      <dgm:t>
        <a:bodyPr/>
        <a:lstStyle/>
        <a:p>
          <a:endParaRPr lang="en-GB" sz="1400">
            <a:latin typeface="Times New Roman" panose="02020603050405020304" pitchFamily="18" charset="0"/>
            <a:cs typeface="Times New Roman" panose="02020603050405020304" pitchFamily="18" charset="0"/>
          </a:endParaRPr>
        </a:p>
      </dgm:t>
    </dgm:pt>
    <dgm:pt modelId="{D42A6EDA-C136-4405-8C56-B317BF44130F}">
      <dgm:prSet phldrT="[Text]" custT="1"/>
      <dgm:spPr/>
      <dgm:t>
        <a:bodyPr/>
        <a:lstStyle/>
        <a:p>
          <a:r>
            <a:rPr lang="en-GB" sz="1400">
              <a:latin typeface="Times New Roman" panose="02020603050405020304" pitchFamily="18" charset="0"/>
              <a:cs typeface="Times New Roman" panose="02020603050405020304" pitchFamily="18" charset="0"/>
            </a:rPr>
            <a:t>Quản lý kho hàng</a:t>
          </a:r>
        </a:p>
      </dgm:t>
    </dgm:pt>
    <dgm:pt modelId="{418F6ED4-6C0C-4CD8-A716-46C7EA30D395}" type="parTrans" cxnId="{968C1CCC-34E7-4015-B4D1-8A09B15061C4}">
      <dgm:prSet/>
      <dgm:spPr/>
      <dgm:t>
        <a:bodyPr/>
        <a:lstStyle/>
        <a:p>
          <a:endParaRPr lang="en-GB" sz="1400">
            <a:latin typeface="Times New Roman" panose="02020603050405020304" pitchFamily="18" charset="0"/>
            <a:cs typeface="Times New Roman" panose="02020603050405020304" pitchFamily="18" charset="0"/>
          </a:endParaRPr>
        </a:p>
      </dgm:t>
    </dgm:pt>
    <dgm:pt modelId="{AB6205ED-9081-436F-B818-577458DF55ED}" type="sibTrans" cxnId="{968C1CCC-34E7-4015-B4D1-8A09B15061C4}">
      <dgm:prSet/>
      <dgm:spPr/>
      <dgm:t>
        <a:bodyPr/>
        <a:lstStyle/>
        <a:p>
          <a:endParaRPr lang="en-GB" sz="1400">
            <a:latin typeface="Times New Roman" panose="02020603050405020304" pitchFamily="18" charset="0"/>
            <a:cs typeface="Times New Roman" panose="02020603050405020304" pitchFamily="18" charset="0"/>
          </a:endParaRPr>
        </a:p>
      </dgm:t>
    </dgm:pt>
    <dgm:pt modelId="{B6E88B53-0A2E-4642-AC92-1FB512BAE85A}">
      <dgm:prSet phldrT="[Text]" custT="1"/>
      <dgm:spPr/>
      <dgm:t>
        <a:bodyPr/>
        <a:lstStyle/>
        <a:p>
          <a:r>
            <a:rPr lang="en-GB" sz="1400">
              <a:latin typeface="Times New Roman" panose="02020603050405020304" pitchFamily="18" charset="0"/>
              <a:cs typeface="Times New Roman" panose="02020603050405020304" pitchFamily="18" charset="0"/>
            </a:rPr>
            <a:t>Quản lý khách hàng</a:t>
          </a:r>
        </a:p>
      </dgm:t>
    </dgm:pt>
    <dgm:pt modelId="{DDB5DB2A-24E4-4A1B-BCAB-DFBD6F59279B}" type="parTrans" cxnId="{E9313F22-D2E3-41FF-951A-9BEE0680BC88}">
      <dgm:prSet/>
      <dgm:spPr/>
      <dgm:t>
        <a:bodyPr/>
        <a:lstStyle/>
        <a:p>
          <a:endParaRPr lang="en-GB" sz="1400">
            <a:latin typeface="Times New Roman" panose="02020603050405020304" pitchFamily="18" charset="0"/>
            <a:cs typeface="Times New Roman" panose="02020603050405020304" pitchFamily="18" charset="0"/>
          </a:endParaRPr>
        </a:p>
      </dgm:t>
    </dgm:pt>
    <dgm:pt modelId="{9DABA815-F453-44EF-9733-369EF59A15B8}" type="sibTrans" cxnId="{E9313F22-D2E3-41FF-951A-9BEE0680BC88}">
      <dgm:prSet/>
      <dgm:spPr/>
      <dgm:t>
        <a:bodyPr/>
        <a:lstStyle/>
        <a:p>
          <a:endParaRPr lang="en-GB" sz="1400">
            <a:latin typeface="Times New Roman" panose="02020603050405020304" pitchFamily="18" charset="0"/>
            <a:cs typeface="Times New Roman" panose="02020603050405020304" pitchFamily="18" charset="0"/>
          </a:endParaRPr>
        </a:p>
      </dgm:t>
    </dgm:pt>
    <dgm:pt modelId="{1A09098D-50E4-4F1C-BEAA-01A83922DFC4}">
      <dgm:prSet phldrT="[Text]" custT="1"/>
      <dgm:spPr/>
      <dgm:t>
        <a:bodyPr/>
        <a:lstStyle/>
        <a:p>
          <a:r>
            <a:rPr lang="en-GB" sz="1400">
              <a:latin typeface="Times New Roman" panose="02020603050405020304" pitchFamily="18" charset="0"/>
              <a:cs typeface="Times New Roman" panose="02020603050405020304" pitchFamily="18" charset="0"/>
            </a:rPr>
            <a:t>Quản lý phòng</a:t>
          </a:r>
        </a:p>
      </dgm:t>
    </dgm:pt>
    <dgm:pt modelId="{5C1707A1-B360-4552-AAA7-BDA44D7D2DA5}" type="parTrans" cxnId="{76029E93-4378-4AAA-9C0A-CF344C0E32D8}">
      <dgm:prSet/>
      <dgm:spPr/>
      <dgm:t>
        <a:bodyPr/>
        <a:lstStyle/>
        <a:p>
          <a:endParaRPr lang="en-GB" sz="1400">
            <a:latin typeface="Times New Roman" panose="02020603050405020304" pitchFamily="18" charset="0"/>
            <a:cs typeface="Times New Roman" panose="02020603050405020304" pitchFamily="18" charset="0"/>
          </a:endParaRPr>
        </a:p>
      </dgm:t>
    </dgm:pt>
    <dgm:pt modelId="{37179804-883D-4847-BD46-DE7B71BAC20D}" type="sibTrans" cxnId="{76029E93-4378-4AAA-9C0A-CF344C0E32D8}">
      <dgm:prSet/>
      <dgm:spPr/>
      <dgm:t>
        <a:bodyPr/>
        <a:lstStyle/>
        <a:p>
          <a:endParaRPr lang="en-GB" sz="1400">
            <a:latin typeface="Times New Roman" panose="02020603050405020304" pitchFamily="18" charset="0"/>
            <a:cs typeface="Times New Roman" panose="02020603050405020304" pitchFamily="18" charset="0"/>
          </a:endParaRPr>
        </a:p>
      </dgm:t>
    </dgm:pt>
    <dgm:pt modelId="{C2754D03-10F2-45A0-8D69-AC966902221A}">
      <dgm:prSet phldrT="[Text]" custT="1"/>
      <dgm:spPr/>
      <dgm:t>
        <a:bodyPr/>
        <a:lstStyle/>
        <a:p>
          <a:r>
            <a:rPr lang="en-GB" sz="1400">
              <a:latin typeface="Times New Roman" panose="02020603050405020304" pitchFamily="18" charset="0"/>
              <a:cs typeface="Times New Roman" panose="02020603050405020304" pitchFamily="18" charset="0"/>
            </a:rPr>
            <a:t>Quản lý đặt phòng</a:t>
          </a:r>
        </a:p>
      </dgm:t>
    </dgm:pt>
    <dgm:pt modelId="{492E5532-AE53-4625-92B8-5A256F46129E}" type="parTrans" cxnId="{72892017-9DE7-44E5-871D-82188970565C}">
      <dgm:prSet/>
      <dgm:spPr/>
      <dgm:t>
        <a:bodyPr/>
        <a:lstStyle/>
        <a:p>
          <a:endParaRPr lang="en-GB"/>
        </a:p>
      </dgm:t>
    </dgm:pt>
    <dgm:pt modelId="{4656912D-62B1-465A-856D-ECF2C9F44B1B}" type="sibTrans" cxnId="{72892017-9DE7-44E5-871D-82188970565C}">
      <dgm:prSet/>
      <dgm:spPr/>
      <dgm:t>
        <a:bodyPr/>
        <a:lstStyle/>
        <a:p>
          <a:endParaRPr lang="en-GB"/>
        </a:p>
      </dgm:t>
    </dgm:pt>
    <dgm:pt modelId="{4EAF823D-9C3B-492E-8C86-3991B09C9150}">
      <dgm:prSet phldrT="[Text]" custT="1"/>
      <dgm:spPr/>
      <dgm:t>
        <a:bodyPr/>
        <a:lstStyle/>
        <a:p>
          <a:r>
            <a:rPr lang="en-GB" sz="1400">
              <a:latin typeface="Times New Roman" panose="02020603050405020304" pitchFamily="18" charset="0"/>
              <a:cs typeface="Times New Roman" panose="02020603050405020304" pitchFamily="18" charset="0"/>
            </a:rPr>
            <a:t>Quản lý dịch vụ</a:t>
          </a:r>
        </a:p>
      </dgm:t>
    </dgm:pt>
    <dgm:pt modelId="{9E272B7C-BC86-4FB4-AE4D-D3A1907A030B}" type="parTrans" cxnId="{C22C3EB7-A2F2-4B7F-9770-88122F16B1D2}">
      <dgm:prSet/>
      <dgm:spPr/>
      <dgm:t>
        <a:bodyPr/>
        <a:lstStyle/>
        <a:p>
          <a:endParaRPr lang="en-GB"/>
        </a:p>
      </dgm:t>
    </dgm:pt>
    <dgm:pt modelId="{53E9EC77-6B4B-4DFF-95EF-0979990DE4C4}" type="sibTrans" cxnId="{C22C3EB7-A2F2-4B7F-9770-88122F16B1D2}">
      <dgm:prSet/>
      <dgm:spPr/>
      <dgm:t>
        <a:bodyPr/>
        <a:lstStyle/>
        <a:p>
          <a:endParaRPr lang="en-GB"/>
        </a:p>
      </dgm:t>
    </dgm:pt>
    <dgm:pt modelId="{EFB210CC-B86F-4EF9-98DF-9FE6A197C45C}">
      <dgm:prSet phldrT="[Text]" custT="1"/>
      <dgm:spPr/>
      <dgm:t>
        <a:bodyPr/>
        <a:lstStyle/>
        <a:p>
          <a:r>
            <a:rPr lang="en-GB" sz="1400">
              <a:latin typeface="Times New Roman" panose="02020603050405020304" pitchFamily="18" charset="0"/>
              <a:cs typeface="Times New Roman" panose="02020603050405020304" pitchFamily="18" charset="0"/>
            </a:rPr>
            <a:t>Nhập hàng</a:t>
          </a:r>
        </a:p>
      </dgm:t>
    </dgm:pt>
    <dgm:pt modelId="{70C0209C-57E8-4E00-8ECC-D824BE9F8D4B}" type="parTrans" cxnId="{B20D1901-5928-4C86-BF3E-B4D7C12251E1}">
      <dgm:prSet/>
      <dgm:spPr/>
      <dgm:t>
        <a:bodyPr/>
        <a:lstStyle/>
        <a:p>
          <a:endParaRPr lang="en-GB"/>
        </a:p>
      </dgm:t>
    </dgm:pt>
    <dgm:pt modelId="{F479E3F6-1927-4CE9-9073-D7BE23B252F7}" type="sibTrans" cxnId="{B20D1901-5928-4C86-BF3E-B4D7C12251E1}">
      <dgm:prSet/>
      <dgm:spPr/>
      <dgm:t>
        <a:bodyPr/>
        <a:lstStyle/>
        <a:p>
          <a:endParaRPr lang="en-GB"/>
        </a:p>
      </dgm:t>
    </dgm:pt>
    <dgm:pt modelId="{090ADCB5-6858-48F9-A058-5B47DFC77063}">
      <dgm:prSet phldrT="[Text]" custT="1"/>
      <dgm:spPr/>
      <dgm:t>
        <a:bodyPr/>
        <a:lstStyle/>
        <a:p>
          <a:r>
            <a:rPr lang="en-GB" sz="1400">
              <a:latin typeface="Times New Roman" panose="02020603050405020304" pitchFamily="18" charset="0"/>
              <a:cs typeface="Times New Roman" panose="02020603050405020304" pitchFamily="18" charset="0"/>
            </a:rPr>
            <a:t>Thêm khách hàng</a:t>
          </a:r>
        </a:p>
      </dgm:t>
    </dgm:pt>
    <dgm:pt modelId="{D213B891-8C58-45F1-B179-C9E1B8820655}" type="parTrans" cxnId="{DDBBD878-A807-4D2E-ACBE-FDCC1471EF10}">
      <dgm:prSet/>
      <dgm:spPr/>
      <dgm:t>
        <a:bodyPr/>
        <a:lstStyle/>
        <a:p>
          <a:endParaRPr lang="en-GB"/>
        </a:p>
      </dgm:t>
    </dgm:pt>
    <dgm:pt modelId="{9AFCC7EF-ADFF-4E1C-9610-285BA65888EB}" type="sibTrans" cxnId="{DDBBD878-A807-4D2E-ACBE-FDCC1471EF10}">
      <dgm:prSet/>
      <dgm:spPr/>
      <dgm:t>
        <a:bodyPr/>
        <a:lstStyle/>
        <a:p>
          <a:endParaRPr lang="en-GB"/>
        </a:p>
      </dgm:t>
    </dgm:pt>
    <dgm:pt modelId="{2C09F515-DD26-4D6C-98AB-CDBE9307B323}">
      <dgm:prSet phldrT="[Text]" custT="1"/>
      <dgm:spPr/>
      <dgm:t>
        <a:bodyPr/>
        <a:lstStyle/>
        <a:p>
          <a:r>
            <a:rPr lang="en-GB" sz="1400">
              <a:latin typeface="Times New Roman" panose="02020603050405020304" pitchFamily="18" charset="0"/>
              <a:cs typeface="Times New Roman" panose="02020603050405020304" pitchFamily="18" charset="0"/>
            </a:rPr>
            <a:t>Cập nhật khách hàng</a:t>
          </a:r>
        </a:p>
      </dgm:t>
    </dgm:pt>
    <dgm:pt modelId="{BC875E55-0488-406E-87E2-96A09B0B4D41}" type="parTrans" cxnId="{9CE25AB7-5C42-42F4-B14C-44D87BD38613}">
      <dgm:prSet/>
      <dgm:spPr/>
      <dgm:t>
        <a:bodyPr/>
        <a:lstStyle/>
        <a:p>
          <a:endParaRPr lang="en-GB"/>
        </a:p>
      </dgm:t>
    </dgm:pt>
    <dgm:pt modelId="{5D708949-636A-4105-BCC7-3C8EFCD8E59F}" type="sibTrans" cxnId="{9CE25AB7-5C42-42F4-B14C-44D87BD38613}">
      <dgm:prSet/>
      <dgm:spPr/>
      <dgm:t>
        <a:bodyPr/>
        <a:lstStyle/>
        <a:p>
          <a:endParaRPr lang="en-GB"/>
        </a:p>
      </dgm:t>
    </dgm:pt>
    <dgm:pt modelId="{E78E9859-E238-4AE1-A188-F9CB26FE6639}">
      <dgm:prSet phldrT="[Text]" custT="1"/>
      <dgm:spPr/>
      <dgm:t>
        <a:bodyPr/>
        <a:lstStyle/>
        <a:p>
          <a:r>
            <a:rPr lang="en-GB" sz="1400">
              <a:latin typeface="Times New Roman" panose="02020603050405020304" pitchFamily="18" charset="0"/>
              <a:cs typeface="Times New Roman" panose="02020603050405020304" pitchFamily="18" charset="0"/>
            </a:rPr>
            <a:t>Tìm kiếm thông tin</a:t>
          </a:r>
        </a:p>
      </dgm:t>
    </dgm:pt>
    <dgm:pt modelId="{CDDD667B-0F11-4A41-8D51-72809DCC369F}" type="parTrans" cxnId="{C2B1A493-6672-4163-A7E1-583E78723EE6}">
      <dgm:prSet/>
      <dgm:spPr/>
      <dgm:t>
        <a:bodyPr/>
        <a:lstStyle/>
        <a:p>
          <a:endParaRPr lang="en-GB"/>
        </a:p>
      </dgm:t>
    </dgm:pt>
    <dgm:pt modelId="{1FA35793-EFD8-446E-88F2-B390F25BE7E9}" type="sibTrans" cxnId="{C2B1A493-6672-4163-A7E1-583E78723EE6}">
      <dgm:prSet/>
      <dgm:spPr/>
      <dgm:t>
        <a:bodyPr/>
        <a:lstStyle/>
        <a:p>
          <a:endParaRPr lang="en-GB"/>
        </a:p>
      </dgm:t>
    </dgm:pt>
    <dgm:pt modelId="{4C5983A9-A7D0-463A-B166-E3E77F75FDF5}">
      <dgm:prSet phldrT="[Text]" custT="1"/>
      <dgm:spPr/>
      <dgm:t>
        <a:bodyPr/>
        <a:lstStyle/>
        <a:p>
          <a:r>
            <a:rPr lang="en-GB" sz="1400">
              <a:latin typeface="Times New Roman" panose="02020603050405020304" pitchFamily="18" charset="0"/>
              <a:cs typeface="Times New Roman" panose="02020603050405020304" pitchFamily="18" charset="0"/>
            </a:rPr>
            <a:t>Thêm phòng</a:t>
          </a:r>
        </a:p>
      </dgm:t>
    </dgm:pt>
    <dgm:pt modelId="{3793C74E-9CC9-4FD3-8501-BEA21D6F5125}" type="parTrans" cxnId="{59819A1A-7233-4D30-9079-3AB58C5CE0B9}">
      <dgm:prSet/>
      <dgm:spPr/>
      <dgm:t>
        <a:bodyPr/>
        <a:lstStyle/>
        <a:p>
          <a:endParaRPr lang="en-GB"/>
        </a:p>
      </dgm:t>
    </dgm:pt>
    <dgm:pt modelId="{4000DB7A-E782-4070-98AB-94A4B6A80087}" type="sibTrans" cxnId="{59819A1A-7233-4D30-9079-3AB58C5CE0B9}">
      <dgm:prSet/>
      <dgm:spPr/>
      <dgm:t>
        <a:bodyPr/>
        <a:lstStyle/>
        <a:p>
          <a:endParaRPr lang="en-GB"/>
        </a:p>
      </dgm:t>
    </dgm:pt>
    <dgm:pt modelId="{DABF2B5B-B257-4BBB-A763-1EA495B967F9}">
      <dgm:prSet phldrT="[Text]" custT="1"/>
      <dgm:spPr/>
      <dgm:t>
        <a:bodyPr/>
        <a:lstStyle/>
        <a:p>
          <a:r>
            <a:rPr lang="en-GB" sz="1400">
              <a:latin typeface="Times New Roman" panose="02020603050405020304" pitchFamily="18" charset="0"/>
              <a:cs typeface="Times New Roman" panose="02020603050405020304" pitchFamily="18" charset="0"/>
            </a:rPr>
            <a:t>Cập nhật phòng</a:t>
          </a:r>
        </a:p>
      </dgm:t>
    </dgm:pt>
    <dgm:pt modelId="{7B499B6A-D27C-45B7-A6F2-3150EA8E67CD}" type="parTrans" cxnId="{456195B1-E51A-4E6B-8C4C-66FE3AC6476A}">
      <dgm:prSet/>
      <dgm:spPr/>
      <dgm:t>
        <a:bodyPr/>
        <a:lstStyle/>
        <a:p>
          <a:endParaRPr lang="en-GB"/>
        </a:p>
      </dgm:t>
    </dgm:pt>
    <dgm:pt modelId="{2CFF1FAA-1A01-4482-8053-DA7E991183DD}" type="sibTrans" cxnId="{456195B1-E51A-4E6B-8C4C-66FE3AC6476A}">
      <dgm:prSet/>
      <dgm:spPr/>
      <dgm:t>
        <a:bodyPr/>
        <a:lstStyle/>
        <a:p>
          <a:endParaRPr lang="en-GB"/>
        </a:p>
      </dgm:t>
    </dgm:pt>
    <dgm:pt modelId="{7A91B7D1-1CCA-465A-8D13-048239A991C6}">
      <dgm:prSet phldrT="[Text]" custT="1"/>
      <dgm:spPr/>
      <dgm:t>
        <a:bodyPr/>
        <a:lstStyle/>
        <a:p>
          <a:r>
            <a:rPr lang="en-GB" sz="1400">
              <a:latin typeface="Times New Roman" panose="02020603050405020304" pitchFamily="18" charset="0"/>
              <a:cs typeface="Times New Roman" panose="02020603050405020304" pitchFamily="18" charset="0"/>
            </a:rPr>
            <a:t>Tìm kiếm phòng</a:t>
          </a:r>
        </a:p>
      </dgm:t>
    </dgm:pt>
    <dgm:pt modelId="{A0222B59-6EB1-4E18-ABB2-7F285411C4EB}" type="parTrans" cxnId="{D18E1F08-D24A-40F4-AD9C-14C79ABA24B0}">
      <dgm:prSet/>
      <dgm:spPr/>
      <dgm:t>
        <a:bodyPr/>
        <a:lstStyle/>
        <a:p>
          <a:endParaRPr lang="en-GB"/>
        </a:p>
      </dgm:t>
    </dgm:pt>
    <dgm:pt modelId="{838DE9DF-3F96-40A8-9784-7767878FF7EA}" type="sibTrans" cxnId="{D18E1F08-D24A-40F4-AD9C-14C79ABA24B0}">
      <dgm:prSet/>
      <dgm:spPr/>
      <dgm:t>
        <a:bodyPr/>
        <a:lstStyle/>
        <a:p>
          <a:endParaRPr lang="en-GB"/>
        </a:p>
      </dgm:t>
    </dgm:pt>
    <dgm:pt modelId="{C77D3FBD-9D9E-44E9-9F1A-181B5C5F30C2}">
      <dgm:prSet phldrT="[Text]" custT="1"/>
      <dgm:spPr/>
      <dgm:t>
        <a:bodyPr/>
        <a:lstStyle/>
        <a:p>
          <a:r>
            <a:rPr lang="en-GB" sz="1400">
              <a:latin typeface="Times New Roman" panose="02020603050405020304" pitchFamily="18" charset="0"/>
              <a:cs typeface="Times New Roman" panose="02020603050405020304" pitchFamily="18" charset="0"/>
            </a:rPr>
            <a:t>Đặt phòng</a:t>
          </a:r>
        </a:p>
      </dgm:t>
    </dgm:pt>
    <dgm:pt modelId="{8B936AA0-14BE-434E-8EF6-57C5E92CE18E}" type="parTrans" cxnId="{EE180869-0E09-4967-A41A-EE7EEB32DD46}">
      <dgm:prSet/>
      <dgm:spPr/>
      <dgm:t>
        <a:bodyPr/>
        <a:lstStyle/>
        <a:p>
          <a:endParaRPr lang="en-GB"/>
        </a:p>
      </dgm:t>
    </dgm:pt>
    <dgm:pt modelId="{62C21545-9B1B-4E9F-A1F5-E4A49720175F}" type="sibTrans" cxnId="{EE180869-0E09-4967-A41A-EE7EEB32DD46}">
      <dgm:prSet/>
      <dgm:spPr/>
      <dgm:t>
        <a:bodyPr/>
        <a:lstStyle/>
        <a:p>
          <a:endParaRPr lang="en-GB"/>
        </a:p>
      </dgm:t>
    </dgm:pt>
    <dgm:pt modelId="{54E14E41-65F3-47F5-BF4F-10608717C6CF}">
      <dgm:prSet phldrT="[Text]" custT="1"/>
      <dgm:spPr/>
      <dgm:t>
        <a:bodyPr/>
        <a:lstStyle/>
        <a:p>
          <a:r>
            <a:rPr lang="en-GB" sz="1400">
              <a:latin typeface="Times New Roman" panose="02020603050405020304" pitchFamily="18" charset="0"/>
              <a:cs typeface="Times New Roman" panose="02020603050405020304" pitchFamily="18" charset="0"/>
            </a:rPr>
            <a:t>Nhận phòng</a:t>
          </a:r>
        </a:p>
      </dgm:t>
    </dgm:pt>
    <dgm:pt modelId="{88DF55FD-48CC-4F61-B9B3-2CD2F5E14DA5}" type="parTrans" cxnId="{554F576D-8ED1-4F14-B790-43A095B00228}">
      <dgm:prSet/>
      <dgm:spPr/>
      <dgm:t>
        <a:bodyPr/>
        <a:lstStyle/>
        <a:p>
          <a:endParaRPr lang="en-GB"/>
        </a:p>
      </dgm:t>
    </dgm:pt>
    <dgm:pt modelId="{0CBB627C-4740-4E1E-8A21-913123897836}" type="sibTrans" cxnId="{554F576D-8ED1-4F14-B790-43A095B00228}">
      <dgm:prSet/>
      <dgm:spPr/>
      <dgm:t>
        <a:bodyPr/>
        <a:lstStyle/>
        <a:p>
          <a:endParaRPr lang="en-GB"/>
        </a:p>
      </dgm:t>
    </dgm:pt>
    <dgm:pt modelId="{4391A62D-7124-4533-A008-C3C93B4339DE}">
      <dgm:prSet phldrT="[Text]" custT="1"/>
      <dgm:spPr/>
      <dgm:t>
        <a:bodyPr/>
        <a:lstStyle/>
        <a:p>
          <a:r>
            <a:rPr lang="en-GB" sz="1400">
              <a:latin typeface="Times New Roman" panose="02020603050405020304" pitchFamily="18" charset="0"/>
              <a:cs typeface="Times New Roman" panose="02020603050405020304" pitchFamily="18" charset="0"/>
            </a:rPr>
            <a:t>Trả phòng</a:t>
          </a:r>
        </a:p>
      </dgm:t>
    </dgm:pt>
    <dgm:pt modelId="{8CEFC93A-DE3F-4AE9-88EF-3538A26FB37E}" type="parTrans" cxnId="{6CFEC141-0DAA-485C-9C4C-A591C723822B}">
      <dgm:prSet/>
      <dgm:spPr/>
      <dgm:t>
        <a:bodyPr/>
        <a:lstStyle/>
        <a:p>
          <a:endParaRPr lang="en-GB"/>
        </a:p>
      </dgm:t>
    </dgm:pt>
    <dgm:pt modelId="{0D376EE0-9238-4C41-998A-1AE640F297B8}" type="sibTrans" cxnId="{6CFEC141-0DAA-485C-9C4C-A591C723822B}">
      <dgm:prSet/>
      <dgm:spPr/>
      <dgm:t>
        <a:bodyPr/>
        <a:lstStyle/>
        <a:p>
          <a:endParaRPr lang="en-GB"/>
        </a:p>
      </dgm:t>
    </dgm:pt>
    <dgm:pt modelId="{DB3F5104-CCCF-46F9-B31E-6C3035012943}">
      <dgm:prSet phldrT="[Text]" custT="1"/>
      <dgm:spPr/>
      <dgm:t>
        <a:bodyPr/>
        <a:lstStyle/>
        <a:p>
          <a:r>
            <a:rPr lang="en-GB" sz="1400">
              <a:latin typeface="Times New Roman" panose="02020603050405020304" pitchFamily="18" charset="0"/>
              <a:cs typeface="Times New Roman" panose="02020603050405020304" pitchFamily="18" charset="0"/>
            </a:rPr>
            <a:t>Cập nhật phòng đặt</a:t>
          </a:r>
        </a:p>
      </dgm:t>
    </dgm:pt>
    <dgm:pt modelId="{638F43F3-233C-4277-BBD7-52C27C2D9F3D}" type="parTrans" cxnId="{3B8F8F1C-DCE9-456F-B12A-F2A822737041}">
      <dgm:prSet/>
      <dgm:spPr/>
      <dgm:t>
        <a:bodyPr/>
        <a:lstStyle/>
        <a:p>
          <a:endParaRPr lang="en-GB"/>
        </a:p>
      </dgm:t>
    </dgm:pt>
    <dgm:pt modelId="{7A352B34-556E-46CF-979A-8E4B96EDC2CF}" type="sibTrans" cxnId="{3B8F8F1C-DCE9-456F-B12A-F2A822737041}">
      <dgm:prSet/>
      <dgm:spPr/>
      <dgm:t>
        <a:bodyPr/>
        <a:lstStyle/>
        <a:p>
          <a:endParaRPr lang="en-GB"/>
        </a:p>
      </dgm:t>
    </dgm:pt>
    <dgm:pt modelId="{8F07EE4B-210F-4A19-8DD1-1428FFF85FFB}">
      <dgm:prSet phldrT="[Text]" custT="1"/>
      <dgm:spPr/>
      <dgm:t>
        <a:bodyPr/>
        <a:lstStyle/>
        <a:p>
          <a:r>
            <a:rPr lang="en-GB" sz="1400">
              <a:latin typeface="Times New Roman" panose="02020603050405020304" pitchFamily="18" charset="0"/>
              <a:cs typeface="Times New Roman" panose="02020603050405020304" pitchFamily="18" charset="0"/>
            </a:rPr>
            <a:t>Thêm dịch vụ</a:t>
          </a:r>
        </a:p>
      </dgm:t>
    </dgm:pt>
    <dgm:pt modelId="{498E9182-89C0-4EA8-8EFE-9DA1B5E6DB54}" type="parTrans" cxnId="{187BED82-A8DF-47E5-A743-0FBA01A65DE6}">
      <dgm:prSet/>
      <dgm:spPr/>
      <dgm:t>
        <a:bodyPr/>
        <a:lstStyle/>
        <a:p>
          <a:endParaRPr lang="en-GB"/>
        </a:p>
      </dgm:t>
    </dgm:pt>
    <dgm:pt modelId="{1A07A1CA-036C-48FE-AE1D-8D7B32E50338}" type="sibTrans" cxnId="{187BED82-A8DF-47E5-A743-0FBA01A65DE6}">
      <dgm:prSet/>
      <dgm:spPr/>
      <dgm:t>
        <a:bodyPr/>
        <a:lstStyle/>
        <a:p>
          <a:endParaRPr lang="en-GB"/>
        </a:p>
      </dgm:t>
    </dgm:pt>
    <dgm:pt modelId="{E2E2AF11-4C08-4F07-B14D-0E0DD8CFB52F}">
      <dgm:prSet phldrT="[Text]" custT="1"/>
      <dgm:spPr/>
      <dgm:t>
        <a:bodyPr/>
        <a:lstStyle/>
        <a:p>
          <a:r>
            <a:rPr lang="en-GB" sz="1400">
              <a:latin typeface="Times New Roman" panose="02020603050405020304" pitchFamily="18" charset="0"/>
              <a:cs typeface="Times New Roman" panose="02020603050405020304" pitchFamily="18" charset="0"/>
            </a:rPr>
            <a:t>Cập nhật dịch vụ</a:t>
          </a:r>
        </a:p>
      </dgm:t>
    </dgm:pt>
    <dgm:pt modelId="{7034A6FF-20B3-46F0-8643-D682FF1CF509}" type="parTrans" cxnId="{550BDE71-05B5-4BAC-93E7-8B7FA4AF0E82}">
      <dgm:prSet/>
      <dgm:spPr/>
      <dgm:t>
        <a:bodyPr/>
        <a:lstStyle/>
        <a:p>
          <a:endParaRPr lang="en-GB"/>
        </a:p>
      </dgm:t>
    </dgm:pt>
    <dgm:pt modelId="{793080E7-6771-4DC9-8B40-E73C82CCF5B7}" type="sibTrans" cxnId="{550BDE71-05B5-4BAC-93E7-8B7FA4AF0E82}">
      <dgm:prSet/>
      <dgm:spPr/>
      <dgm:t>
        <a:bodyPr/>
        <a:lstStyle/>
        <a:p>
          <a:endParaRPr lang="en-GB"/>
        </a:p>
      </dgm:t>
    </dgm:pt>
    <dgm:pt modelId="{EE5E2858-4FD0-4EAD-B6ED-4936E154E5FD}">
      <dgm:prSet phldrT="[Text]" custT="1"/>
      <dgm:spPr/>
      <dgm:t>
        <a:bodyPr/>
        <a:lstStyle/>
        <a:p>
          <a:r>
            <a:rPr lang="en-GB" sz="1400">
              <a:latin typeface="Times New Roman" panose="02020603050405020304" pitchFamily="18" charset="0"/>
              <a:cs typeface="Times New Roman" panose="02020603050405020304" pitchFamily="18" charset="0"/>
            </a:rPr>
            <a:t>Tìm kiếm dịch vụ</a:t>
          </a:r>
        </a:p>
      </dgm:t>
    </dgm:pt>
    <dgm:pt modelId="{6BA43396-919F-44E2-9EF4-8D3C176F11F3}" type="parTrans" cxnId="{E65C6010-DDAD-4114-80C9-A2CEDABA3CE7}">
      <dgm:prSet/>
      <dgm:spPr/>
      <dgm:t>
        <a:bodyPr/>
        <a:lstStyle/>
        <a:p>
          <a:endParaRPr lang="en-GB"/>
        </a:p>
      </dgm:t>
    </dgm:pt>
    <dgm:pt modelId="{FE97D7B4-0FD0-494F-AF8E-02F917FBA64F}" type="sibTrans" cxnId="{E65C6010-DDAD-4114-80C9-A2CEDABA3CE7}">
      <dgm:prSet/>
      <dgm:spPr/>
      <dgm:t>
        <a:bodyPr/>
        <a:lstStyle/>
        <a:p>
          <a:endParaRPr lang="en-GB"/>
        </a:p>
      </dgm:t>
    </dgm:pt>
    <dgm:pt modelId="{D0594FCA-1FE3-4EF9-AD51-87B47485B840}">
      <dgm:prSet phldrT="[Text]" custT="1"/>
      <dgm:spPr/>
      <dgm:t>
        <a:bodyPr/>
        <a:lstStyle/>
        <a:p>
          <a:r>
            <a:rPr lang="en-GB" sz="1400">
              <a:latin typeface="Times New Roman" panose="02020603050405020304" pitchFamily="18" charset="0"/>
              <a:cs typeface="Times New Roman" panose="02020603050405020304" pitchFamily="18" charset="0"/>
            </a:rPr>
            <a:t>Xoá dịch vụ</a:t>
          </a:r>
        </a:p>
      </dgm:t>
    </dgm:pt>
    <dgm:pt modelId="{3452513D-D781-4033-B7AC-DF8745D426EA}" type="parTrans" cxnId="{F34FC797-73AA-40B9-87DE-6AA721CB557B}">
      <dgm:prSet/>
      <dgm:spPr/>
      <dgm:t>
        <a:bodyPr/>
        <a:lstStyle/>
        <a:p>
          <a:endParaRPr lang="en-GB"/>
        </a:p>
      </dgm:t>
    </dgm:pt>
    <dgm:pt modelId="{651121F1-C430-4295-92C6-5BA0AF0D6774}" type="sibTrans" cxnId="{F34FC797-73AA-40B9-87DE-6AA721CB557B}">
      <dgm:prSet/>
      <dgm:spPr/>
      <dgm:t>
        <a:bodyPr/>
        <a:lstStyle/>
        <a:p>
          <a:endParaRPr lang="en-GB"/>
        </a:p>
      </dgm:t>
    </dgm:pt>
    <dgm:pt modelId="{7079D7AB-289F-4924-8F7A-8571E8EE21DC}">
      <dgm:prSet phldrT="[Text]" custT="1"/>
      <dgm:spPr/>
      <dgm:t>
        <a:bodyPr/>
        <a:lstStyle/>
        <a:p>
          <a:r>
            <a:rPr lang="en-GB" sz="1400">
              <a:latin typeface="Times New Roman" panose="02020603050405020304" pitchFamily="18" charset="0"/>
              <a:cs typeface="Times New Roman" panose="02020603050405020304" pitchFamily="18" charset="0"/>
            </a:rPr>
            <a:t>Kiểm hàng</a:t>
          </a:r>
        </a:p>
      </dgm:t>
    </dgm:pt>
    <dgm:pt modelId="{EAF63B73-D428-4225-8A0C-6AFEE49BFCB4}" type="parTrans" cxnId="{4909D331-F69A-486F-BFB5-2972FB35812F}">
      <dgm:prSet/>
      <dgm:spPr/>
      <dgm:t>
        <a:bodyPr/>
        <a:lstStyle/>
        <a:p>
          <a:endParaRPr lang="en-GB"/>
        </a:p>
      </dgm:t>
    </dgm:pt>
    <dgm:pt modelId="{945C7B90-9737-4EDC-BC36-B7E53CED3ACC}" type="sibTrans" cxnId="{4909D331-F69A-486F-BFB5-2972FB35812F}">
      <dgm:prSet/>
      <dgm:spPr/>
      <dgm:t>
        <a:bodyPr/>
        <a:lstStyle/>
        <a:p>
          <a:endParaRPr lang="en-GB"/>
        </a:p>
      </dgm:t>
    </dgm:pt>
    <dgm:pt modelId="{8C6A187D-60FB-40C0-A317-A7CB3FB58E25}">
      <dgm:prSet phldrT="[Text]" custT="1"/>
      <dgm:spPr/>
      <dgm:t>
        <a:bodyPr/>
        <a:lstStyle/>
        <a:p>
          <a:r>
            <a:rPr lang="en-GB" sz="1400">
              <a:latin typeface="Times New Roman" panose="02020603050405020304" pitchFamily="18" charset="0"/>
              <a:cs typeface="Times New Roman" panose="02020603050405020304" pitchFamily="18" charset="0"/>
            </a:rPr>
            <a:t>Đặt hàng</a:t>
          </a:r>
        </a:p>
      </dgm:t>
    </dgm:pt>
    <dgm:pt modelId="{CCA0BCC5-FFB2-4F3C-8B72-1A951EE99822}" type="parTrans" cxnId="{08B91AE2-3A6B-42C5-9EC7-082CBEE7DF50}">
      <dgm:prSet/>
      <dgm:spPr/>
      <dgm:t>
        <a:bodyPr/>
        <a:lstStyle/>
        <a:p>
          <a:endParaRPr lang="en-GB"/>
        </a:p>
      </dgm:t>
    </dgm:pt>
    <dgm:pt modelId="{36574885-DD09-4EED-8AD6-65E50F20F722}" type="sibTrans" cxnId="{08B91AE2-3A6B-42C5-9EC7-082CBEE7DF50}">
      <dgm:prSet/>
      <dgm:spPr/>
      <dgm:t>
        <a:bodyPr/>
        <a:lstStyle/>
        <a:p>
          <a:endParaRPr lang="en-GB"/>
        </a:p>
      </dgm:t>
    </dgm:pt>
    <dgm:pt modelId="{F6B9E098-4A4D-4A9B-9595-F909493B307A}">
      <dgm:prSet phldrT="[Text]" custT="1"/>
      <dgm:spPr/>
      <dgm:t>
        <a:bodyPr/>
        <a:lstStyle/>
        <a:p>
          <a:r>
            <a:rPr lang="en-GB" sz="1400">
              <a:latin typeface="Times New Roman" panose="02020603050405020304" pitchFamily="18" charset="0"/>
              <a:cs typeface="Times New Roman" panose="02020603050405020304" pitchFamily="18" charset="0"/>
            </a:rPr>
            <a:t>Xoá phòng</a:t>
          </a:r>
        </a:p>
      </dgm:t>
    </dgm:pt>
    <dgm:pt modelId="{62BD4169-6C55-40AD-A0FD-62BCBE2E1F04}" type="parTrans" cxnId="{C160A042-C063-46B6-8F2F-1CD1F74AFE18}">
      <dgm:prSet/>
      <dgm:spPr/>
      <dgm:t>
        <a:bodyPr/>
        <a:lstStyle/>
        <a:p>
          <a:endParaRPr lang="en-GB"/>
        </a:p>
      </dgm:t>
    </dgm:pt>
    <dgm:pt modelId="{0CF36C7D-692D-4CDE-941A-C644DA76A59B}" type="sibTrans" cxnId="{C160A042-C063-46B6-8F2F-1CD1F74AFE18}">
      <dgm:prSet/>
      <dgm:spPr/>
      <dgm:t>
        <a:bodyPr/>
        <a:lstStyle/>
        <a:p>
          <a:endParaRPr lang="en-GB"/>
        </a:p>
      </dgm:t>
    </dgm:pt>
    <dgm:pt modelId="{8296B130-FB1E-43BC-9D08-7A46C158BAF2}">
      <dgm:prSet phldrT="[Text]"/>
      <dgm:spPr/>
      <dgm:t>
        <a:bodyPr/>
        <a:lstStyle/>
        <a:p>
          <a:r>
            <a:rPr lang="en-GB">
              <a:latin typeface="Times New Roman" panose="02020603050405020304" pitchFamily="18" charset="0"/>
              <a:cs typeface="Times New Roman" panose="02020603050405020304" pitchFamily="18" charset="0"/>
            </a:rPr>
            <a:t>Xóa khách hàng</a:t>
          </a:r>
        </a:p>
      </dgm:t>
    </dgm:pt>
    <dgm:pt modelId="{F6B3811A-F58D-4E14-8ED5-F91D97E14862}" type="parTrans" cxnId="{81EE4C8B-8568-476B-9D5B-50B4A67E451A}">
      <dgm:prSet/>
      <dgm:spPr/>
      <dgm:t>
        <a:bodyPr/>
        <a:lstStyle/>
        <a:p>
          <a:endParaRPr lang="en-US"/>
        </a:p>
      </dgm:t>
    </dgm:pt>
    <dgm:pt modelId="{8ED0C2F1-A00D-46B2-9FDD-2B82DB0CE89B}" type="sibTrans" cxnId="{81EE4C8B-8568-476B-9D5B-50B4A67E451A}">
      <dgm:prSet/>
      <dgm:spPr/>
      <dgm:t>
        <a:bodyPr/>
        <a:lstStyle/>
        <a:p>
          <a:endParaRPr lang="en-US"/>
        </a:p>
      </dgm:t>
    </dgm:pt>
    <dgm:pt modelId="{796705EA-A228-431F-B5A4-DC2B7310FF27}">
      <dgm:prSet phldrT="[Text]"/>
      <dgm:spPr/>
      <dgm:t>
        <a:bodyPr/>
        <a:lstStyle/>
        <a:p>
          <a:r>
            <a:rPr lang="en-GB">
              <a:latin typeface="Times New Roman" panose="02020603050405020304" pitchFamily="18" charset="0"/>
              <a:cs typeface="Times New Roman" panose="02020603050405020304" pitchFamily="18" charset="0"/>
            </a:rPr>
            <a:t>Thanh toán</a:t>
          </a:r>
        </a:p>
      </dgm:t>
    </dgm:pt>
    <dgm:pt modelId="{1E6FE7E2-C498-45BD-A24D-797AA663DD18}" type="parTrans" cxnId="{12747DF0-B94D-4B6A-9B4E-B39EED5CFE98}">
      <dgm:prSet/>
      <dgm:spPr/>
      <dgm:t>
        <a:bodyPr/>
        <a:lstStyle/>
        <a:p>
          <a:endParaRPr lang="en-US"/>
        </a:p>
      </dgm:t>
    </dgm:pt>
    <dgm:pt modelId="{E8F51B71-C295-4FB6-98AA-792CDFA47243}" type="sibTrans" cxnId="{12747DF0-B94D-4B6A-9B4E-B39EED5CFE98}">
      <dgm:prSet/>
      <dgm:spPr/>
      <dgm:t>
        <a:bodyPr/>
        <a:lstStyle/>
        <a:p>
          <a:endParaRPr lang="en-US"/>
        </a:p>
      </dgm:t>
    </dgm:pt>
    <dgm:pt modelId="{F05EAE54-8DE1-44A5-B457-5CCC62FAD963}" type="pres">
      <dgm:prSet presAssocID="{F0FB913C-AD46-4F3E-9396-849B88E5CA02}" presName="hierChild1" presStyleCnt="0">
        <dgm:presLayoutVars>
          <dgm:orgChart val="1"/>
          <dgm:chPref val="1"/>
          <dgm:dir/>
          <dgm:animOne val="branch"/>
          <dgm:animLvl val="lvl"/>
          <dgm:resizeHandles/>
        </dgm:presLayoutVars>
      </dgm:prSet>
      <dgm:spPr/>
    </dgm:pt>
    <dgm:pt modelId="{08894596-0733-4D90-9681-928D6F29D10E}" type="pres">
      <dgm:prSet presAssocID="{D3CEDA10-07EE-4F44-B356-DC71D902E5B4}" presName="hierRoot1" presStyleCnt="0">
        <dgm:presLayoutVars>
          <dgm:hierBranch val="init"/>
        </dgm:presLayoutVars>
      </dgm:prSet>
      <dgm:spPr/>
    </dgm:pt>
    <dgm:pt modelId="{F3837FFD-46EF-4EB4-8FBA-BE28B928207E}" type="pres">
      <dgm:prSet presAssocID="{D3CEDA10-07EE-4F44-B356-DC71D902E5B4}" presName="rootComposite1" presStyleCnt="0"/>
      <dgm:spPr/>
    </dgm:pt>
    <dgm:pt modelId="{A8E62297-B6D2-4B68-ADB6-E35861335159}" type="pres">
      <dgm:prSet presAssocID="{D3CEDA10-07EE-4F44-B356-DC71D902E5B4}" presName="rootText1" presStyleLbl="node0" presStyleIdx="0" presStyleCnt="1" custScaleX="202680">
        <dgm:presLayoutVars>
          <dgm:chPref val="3"/>
        </dgm:presLayoutVars>
      </dgm:prSet>
      <dgm:spPr/>
    </dgm:pt>
    <dgm:pt modelId="{AFAB07F9-A29A-4F44-8EFB-8754E8F49C2C}" type="pres">
      <dgm:prSet presAssocID="{D3CEDA10-07EE-4F44-B356-DC71D902E5B4}" presName="rootConnector1" presStyleLbl="node1" presStyleIdx="0" presStyleCnt="0"/>
      <dgm:spPr/>
    </dgm:pt>
    <dgm:pt modelId="{42CCCFB9-AD7F-4177-9C8C-B3F211D624AF}" type="pres">
      <dgm:prSet presAssocID="{D3CEDA10-07EE-4F44-B356-DC71D902E5B4}" presName="hierChild2" presStyleCnt="0"/>
      <dgm:spPr/>
    </dgm:pt>
    <dgm:pt modelId="{37B7C6FC-9A39-4504-BE6D-DBBFD9789C40}" type="pres">
      <dgm:prSet presAssocID="{418F6ED4-6C0C-4CD8-A716-46C7EA30D395}" presName="Name37" presStyleLbl="parChTrans1D2" presStyleIdx="0" presStyleCnt="6"/>
      <dgm:spPr/>
    </dgm:pt>
    <dgm:pt modelId="{584556BC-AB52-4827-A9C1-55659DA874CB}" type="pres">
      <dgm:prSet presAssocID="{D42A6EDA-C136-4405-8C56-B317BF44130F}" presName="hierRoot2" presStyleCnt="0">
        <dgm:presLayoutVars>
          <dgm:hierBranch val="init"/>
        </dgm:presLayoutVars>
      </dgm:prSet>
      <dgm:spPr/>
    </dgm:pt>
    <dgm:pt modelId="{B6EC5819-FBDE-4609-A977-F76582BE7CAF}" type="pres">
      <dgm:prSet presAssocID="{D42A6EDA-C136-4405-8C56-B317BF44130F}" presName="rootComposite" presStyleCnt="0"/>
      <dgm:spPr/>
    </dgm:pt>
    <dgm:pt modelId="{460231FD-BF82-4317-AF3A-822CD0CE5262}" type="pres">
      <dgm:prSet presAssocID="{D42A6EDA-C136-4405-8C56-B317BF44130F}" presName="rootText" presStyleLbl="node2" presStyleIdx="0" presStyleCnt="6">
        <dgm:presLayoutVars>
          <dgm:chPref val="3"/>
        </dgm:presLayoutVars>
      </dgm:prSet>
      <dgm:spPr/>
    </dgm:pt>
    <dgm:pt modelId="{E9110FC6-399A-4ABB-9378-DCE430E677CC}" type="pres">
      <dgm:prSet presAssocID="{D42A6EDA-C136-4405-8C56-B317BF44130F}" presName="rootConnector" presStyleLbl="node2" presStyleIdx="0" presStyleCnt="6"/>
      <dgm:spPr/>
    </dgm:pt>
    <dgm:pt modelId="{6118CC54-80FB-44B1-A1F6-D5C99EDF51E5}" type="pres">
      <dgm:prSet presAssocID="{D42A6EDA-C136-4405-8C56-B317BF44130F}" presName="hierChild4" presStyleCnt="0"/>
      <dgm:spPr/>
    </dgm:pt>
    <dgm:pt modelId="{A42D390E-9008-4221-B211-0AF9F33FA669}" type="pres">
      <dgm:prSet presAssocID="{70C0209C-57E8-4E00-8ECC-D824BE9F8D4B}" presName="Name37" presStyleLbl="parChTrans1D3" presStyleIdx="0" presStyleCnt="19"/>
      <dgm:spPr/>
    </dgm:pt>
    <dgm:pt modelId="{43EABC5A-69D8-4A00-9038-E8CCD40C6EC5}" type="pres">
      <dgm:prSet presAssocID="{EFB210CC-B86F-4EF9-98DF-9FE6A197C45C}" presName="hierRoot2" presStyleCnt="0">
        <dgm:presLayoutVars>
          <dgm:hierBranch val="init"/>
        </dgm:presLayoutVars>
      </dgm:prSet>
      <dgm:spPr/>
    </dgm:pt>
    <dgm:pt modelId="{382F2EF8-B52D-4194-8819-810354133520}" type="pres">
      <dgm:prSet presAssocID="{EFB210CC-B86F-4EF9-98DF-9FE6A197C45C}" presName="rootComposite" presStyleCnt="0"/>
      <dgm:spPr/>
    </dgm:pt>
    <dgm:pt modelId="{D4089149-A825-454C-8BDA-3903A63C773C}" type="pres">
      <dgm:prSet presAssocID="{EFB210CC-B86F-4EF9-98DF-9FE6A197C45C}" presName="rootText" presStyleLbl="node3" presStyleIdx="0" presStyleCnt="19">
        <dgm:presLayoutVars>
          <dgm:chPref val="3"/>
        </dgm:presLayoutVars>
      </dgm:prSet>
      <dgm:spPr/>
    </dgm:pt>
    <dgm:pt modelId="{B73BE6A0-2D0D-4518-BECC-A4BF808BB57C}" type="pres">
      <dgm:prSet presAssocID="{EFB210CC-B86F-4EF9-98DF-9FE6A197C45C}" presName="rootConnector" presStyleLbl="node3" presStyleIdx="0" presStyleCnt="19"/>
      <dgm:spPr/>
    </dgm:pt>
    <dgm:pt modelId="{3C6A33AF-9992-4BAC-831A-23908C00A65D}" type="pres">
      <dgm:prSet presAssocID="{EFB210CC-B86F-4EF9-98DF-9FE6A197C45C}" presName="hierChild4" presStyleCnt="0"/>
      <dgm:spPr/>
    </dgm:pt>
    <dgm:pt modelId="{8A72C61F-1AB9-4423-8836-8500F1B9F7AF}" type="pres">
      <dgm:prSet presAssocID="{EFB210CC-B86F-4EF9-98DF-9FE6A197C45C}" presName="hierChild5" presStyleCnt="0"/>
      <dgm:spPr/>
    </dgm:pt>
    <dgm:pt modelId="{07B54CC3-8039-47A3-9A12-A161A5C43E50}" type="pres">
      <dgm:prSet presAssocID="{EAF63B73-D428-4225-8A0C-6AFEE49BFCB4}" presName="Name37" presStyleLbl="parChTrans1D3" presStyleIdx="1" presStyleCnt="19"/>
      <dgm:spPr/>
    </dgm:pt>
    <dgm:pt modelId="{D1EB6AB2-CEA0-4AB7-91CA-6EE871207D55}" type="pres">
      <dgm:prSet presAssocID="{7079D7AB-289F-4924-8F7A-8571E8EE21DC}" presName="hierRoot2" presStyleCnt="0">
        <dgm:presLayoutVars>
          <dgm:hierBranch val="init"/>
        </dgm:presLayoutVars>
      </dgm:prSet>
      <dgm:spPr/>
    </dgm:pt>
    <dgm:pt modelId="{A577BD72-37D7-448E-BBA5-4E8ECC14C321}" type="pres">
      <dgm:prSet presAssocID="{7079D7AB-289F-4924-8F7A-8571E8EE21DC}" presName="rootComposite" presStyleCnt="0"/>
      <dgm:spPr/>
    </dgm:pt>
    <dgm:pt modelId="{6F0B5EA5-A737-4866-840C-F69660AB0834}" type="pres">
      <dgm:prSet presAssocID="{7079D7AB-289F-4924-8F7A-8571E8EE21DC}" presName="rootText" presStyleLbl="node3" presStyleIdx="1" presStyleCnt="19">
        <dgm:presLayoutVars>
          <dgm:chPref val="3"/>
        </dgm:presLayoutVars>
      </dgm:prSet>
      <dgm:spPr/>
    </dgm:pt>
    <dgm:pt modelId="{F14B1F2E-85FD-47E6-9B05-FFEF186A2B82}" type="pres">
      <dgm:prSet presAssocID="{7079D7AB-289F-4924-8F7A-8571E8EE21DC}" presName="rootConnector" presStyleLbl="node3" presStyleIdx="1" presStyleCnt="19"/>
      <dgm:spPr/>
    </dgm:pt>
    <dgm:pt modelId="{85A1E7B6-87FB-4FE4-9DAB-16440653AEB2}" type="pres">
      <dgm:prSet presAssocID="{7079D7AB-289F-4924-8F7A-8571E8EE21DC}" presName="hierChild4" presStyleCnt="0"/>
      <dgm:spPr/>
    </dgm:pt>
    <dgm:pt modelId="{E62543E3-A73A-46B1-A34E-B587EC67B0A0}" type="pres">
      <dgm:prSet presAssocID="{7079D7AB-289F-4924-8F7A-8571E8EE21DC}" presName="hierChild5" presStyleCnt="0"/>
      <dgm:spPr/>
    </dgm:pt>
    <dgm:pt modelId="{69A75753-265C-4F94-9469-912DEB0DC186}" type="pres">
      <dgm:prSet presAssocID="{CCA0BCC5-FFB2-4F3C-8B72-1A951EE99822}" presName="Name37" presStyleLbl="parChTrans1D3" presStyleIdx="2" presStyleCnt="19"/>
      <dgm:spPr/>
    </dgm:pt>
    <dgm:pt modelId="{628712BA-E566-41F2-9B67-1D548C8BA904}" type="pres">
      <dgm:prSet presAssocID="{8C6A187D-60FB-40C0-A317-A7CB3FB58E25}" presName="hierRoot2" presStyleCnt="0">
        <dgm:presLayoutVars>
          <dgm:hierBranch val="init"/>
        </dgm:presLayoutVars>
      </dgm:prSet>
      <dgm:spPr/>
    </dgm:pt>
    <dgm:pt modelId="{E21CFFE3-8DCE-4407-8CAA-779CFD1482C5}" type="pres">
      <dgm:prSet presAssocID="{8C6A187D-60FB-40C0-A317-A7CB3FB58E25}" presName="rootComposite" presStyleCnt="0"/>
      <dgm:spPr/>
    </dgm:pt>
    <dgm:pt modelId="{87F3E11B-6D4D-408E-8473-E76FE88E724D}" type="pres">
      <dgm:prSet presAssocID="{8C6A187D-60FB-40C0-A317-A7CB3FB58E25}" presName="rootText" presStyleLbl="node3" presStyleIdx="2" presStyleCnt="19">
        <dgm:presLayoutVars>
          <dgm:chPref val="3"/>
        </dgm:presLayoutVars>
      </dgm:prSet>
      <dgm:spPr/>
    </dgm:pt>
    <dgm:pt modelId="{A7A8B631-C6C4-4CFA-8078-99CE0F18167C}" type="pres">
      <dgm:prSet presAssocID="{8C6A187D-60FB-40C0-A317-A7CB3FB58E25}" presName="rootConnector" presStyleLbl="node3" presStyleIdx="2" presStyleCnt="19"/>
      <dgm:spPr/>
    </dgm:pt>
    <dgm:pt modelId="{669ECCFC-9ACC-4E04-8F3F-FCB32E3E1823}" type="pres">
      <dgm:prSet presAssocID="{8C6A187D-60FB-40C0-A317-A7CB3FB58E25}" presName="hierChild4" presStyleCnt="0"/>
      <dgm:spPr/>
    </dgm:pt>
    <dgm:pt modelId="{3CEFA37E-92CB-4C9E-BDE1-93D25CE00C4B}" type="pres">
      <dgm:prSet presAssocID="{8C6A187D-60FB-40C0-A317-A7CB3FB58E25}" presName="hierChild5" presStyleCnt="0"/>
      <dgm:spPr/>
    </dgm:pt>
    <dgm:pt modelId="{74F60937-D804-4E36-83CA-4C20B6ED8AD4}" type="pres">
      <dgm:prSet presAssocID="{D42A6EDA-C136-4405-8C56-B317BF44130F}" presName="hierChild5" presStyleCnt="0"/>
      <dgm:spPr/>
    </dgm:pt>
    <dgm:pt modelId="{7AB73C5E-21A4-42CC-973E-8E91FFA061DB}" type="pres">
      <dgm:prSet presAssocID="{DDB5DB2A-24E4-4A1B-BCAB-DFBD6F59279B}" presName="Name37" presStyleLbl="parChTrans1D2" presStyleIdx="1" presStyleCnt="6"/>
      <dgm:spPr/>
    </dgm:pt>
    <dgm:pt modelId="{75899260-A55A-4B74-8E00-EA50B14F9EFA}" type="pres">
      <dgm:prSet presAssocID="{B6E88B53-0A2E-4642-AC92-1FB512BAE85A}" presName="hierRoot2" presStyleCnt="0">
        <dgm:presLayoutVars>
          <dgm:hierBranch val="init"/>
        </dgm:presLayoutVars>
      </dgm:prSet>
      <dgm:spPr/>
    </dgm:pt>
    <dgm:pt modelId="{D77E4047-7BCE-4D07-B566-F9E907561427}" type="pres">
      <dgm:prSet presAssocID="{B6E88B53-0A2E-4642-AC92-1FB512BAE85A}" presName="rootComposite" presStyleCnt="0"/>
      <dgm:spPr/>
    </dgm:pt>
    <dgm:pt modelId="{FD00E85C-A532-40F2-89B2-BC8DE62650E8}" type="pres">
      <dgm:prSet presAssocID="{B6E88B53-0A2E-4642-AC92-1FB512BAE85A}" presName="rootText" presStyleLbl="node2" presStyleIdx="1" presStyleCnt="6" custScaleY="141933">
        <dgm:presLayoutVars>
          <dgm:chPref val="3"/>
        </dgm:presLayoutVars>
      </dgm:prSet>
      <dgm:spPr/>
    </dgm:pt>
    <dgm:pt modelId="{0A7FE9CB-148B-4ACA-832C-A62A7566A15D}" type="pres">
      <dgm:prSet presAssocID="{B6E88B53-0A2E-4642-AC92-1FB512BAE85A}" presName="rootConnector" presStyleLbl="node2" presStyleIdx="1" presStyleCnt="6"/>
      <dgm:spPr/>
    </dgm:pt>
    <dgm:pt modelId="{FB703099-83BE-4F79-A893-96753D5B816B}" type="pres">
      <dgm:prSet presAssocID="{B6E88B53-0A2E-4642-AC92-1FB512BAE85A}" presName="hierChild4" presStyleCnt="0"/>
      <dgm:spPr/>
    </dgm:pt>
    <dgm:pt modelId="{9754E69D-8346-4CF2-B054-41024F277CCD}" type="pres">
      <dgm:prSet presAssocID="{D213B891-8C58-45F1-B179-C9E1B8820655}" presName="Name37" presStyleLbl="parChTrans1D3" presStyleIdx="3" presStyleCnt="19"/>
      <dgm:spPr/>
    </dgm:pt>
    <dgm:pt modelId="{B6DC787E-6624-45DC-9CB4-6D9081C92410}" type="pres">
      <dgm:prSet presAssocID="{090ADCB5-6858-48F9-A058-5B47DFC77063}" presName="hierRoot2" presStyleCnt="0">
        <dgm:presLayoutVars>
          <dgm:hierBranch val="init"/>
        </dgm:presLayoutVars>
      </dgm:prSet>
      <dgm:spPr/>
    </dgm:pt>
    <dgm:pt modelId="{A52EACD2-8F3C-4972-92E4-F39EBFB8C089}" type="pres">
      <dgm:prSet presAssocID="{090ADCB5-6858-48F9-A058-5B47DFC77063}" presName="rootComposite" presStyleCnt="0"/>
      <dgm:spPr/>
    </dgm:pt>
    <dgm:pt modelId="{A8ABE86A-2AE1-4B33-88E9-2DF6A8688C6E}" type="pres">
      <dgm:prSet presAssocID="{090ADCB5-6858-48F9-A058-5B47DFC77063}" presName="rootText" presStyleLbl="node3" presStyleIdx="3" presStyleCnt="19" custScaleY="154438">
        <dgm:presLayoutVars>
          <dgm:chPref val="3"/>
        </dgm:presLayoutVars>
      </dgm:prSet>
      <dgm:spPr/>
    </dgm:pt>
    <dgm:pt modelId="{39592226-BE10-43BD-A7C1-19E14AD9E27C}" type="pres">
      <dgm:prSet presAssocID="{090ADCB5-6858-48F9-A058-5B47DFC77063}" presName="rootConnector" presStyleLbl="node3" presStyleIdx="3" presStyleCnt="19"/>
      <dgm:spPr/>
    </dgm:pt>
    <dgm:pt modelId="{C2BD05E1-02D2-496F-9937-75E37B58C168}" type="pres">
      <dgm:prSet presAssocID="{090ADCB5-6858-48F9-A058-5B47DFC77063}" presName="hierChild4" presStyleCnt="0"/>
      <dgm:spPr/>
    </dgm:pt>
    <dgm:pt modelId="{6608C350-D8E2-407B-96CE-D6E7736767DF}" type="pres">
      <dgm:prSet presAssocID="{090ADCB5-6858-48F9-A058-5B47DFC77063}" presName="hierChild5" presStyleCnt="0"/>
      <dgm:spPr/>
    </dgm:pt>
    <dgm:pt modelId="{A671422C-F82B-49D1-A950-47AAFB88FCFF}" type="pres">
      <dgm:prSet presAssocID="{BC875E55-0488-406E-87E2-96A09B0B4D41}" presName="Name37" presStyleLbl="parChTrans1D3" presStyleIdx="4" presStyleCnt="19"/>
      <dgm:spPr/>
    </dgm:pt>
    <dgm:pt modelId="{879FE472-99C3-4E64-9D17-9D19510CA0B3}" type="pres">
      <dgm:prSet presAssocID="{2C09F515-DD26-4D6C-98AB-CDBE9307B323}" presName="hierRoot2" presStyleCnt="0">
        <dgm:presLayoutVars>
          <dgm:hierBranch val="init"/>
        </dgm:presLayoutVars>
      </dgm:prSet>
      <dgm:spPr/>
    </dgm:pt>
    <dgm:pt modelId="{5C295749-C720-454B-9C43-8282C4F45017}" type="pres">
      <dgm:prSet presAssocID="{2C09F515-DD26-4D6C-98AB-CDBE9307B323}" presName="rootComposite" presStyleCnt="0"/>
      <dgm:spPr/>
    </dgm:pt>
    <dgm:pt modelId="{384EDE97-A9A8-486D-9604-E99D86B78FFA}" type="pres">
      <dgm:prSet presAssocID="{2C09F515-DD26-4D6C-98AB-CDBE9307B323}" presName="rootText" presStyleLbl="node3" presStyleIdx="4" presStyleCnt="19" custScaleY="162396">
        <dgm:presLayoutVars>
          <dgm:chPref val="3"/>
        </dgm:presLayoutVars>
      </dgm:prSet>
      <dgm:spPr/>
    </dgm:pt>
    <dgm:pt modelId="{130CF88F-ECC7-45A8-B71F-F45ACC07BF03}" type="pres">
      <dgm:prSet presAssocID="{2C09F515-DD26-4D6C-98AB-CDBE9307B323}" presName="rootConnector" presStyleLbl="node3" presStyleIdx="4" presStyleCnt="19"/>
      <dgm:spPr/>
    </dgm:pt>
    <dgm:pt modelId="{CF8DCF68-2459-417E-9797-21F402264C8F}" type="pres">
      <dgm:prSet presAssocID="{2C09F515-DD26-4D6C-98AB-CDBE9307B323}" presName="hierChild4" presStyleCnt="0"/>
      <dgm:spPr/>
    </dgm:pt>
    <dgm:pt modelId="{E0FF1BD8-55BB-4C4E-8178-3384B2AE153F}" type="pres">
      <dgm:prSet presAssocID="{2C09F515-DD26-4D6C-98AB-CDBE9307B323}" presName="hierChild5" presStyleCnt="0"/>
      <dgm:spPr/>
    </dgm:pt>
    <dgm:pt modelId="{4FA328B3-388E-4B71-94A7-060D48D6D38C}" type="pres">
      <dgm:prSet presAssocID="{CDDD667B-0F11-4A41-8D51-72809DCC369F}" presName="Name37" presStyleLbl="parChTrans1D3" presStyleIdx="5" presStyleCnt="19"/>
      <dgm:spPr/>
    </dgm:pt>
    <dgm:pt modelId="{D5219E94-BCBC-4E48-AC11-447F6E1227C5}" type="pres">
      <dgm:prSet presAssocID="{E78E9859-E238-4AE1-A188-F9CB26FE6639}" presName="hierRoot2" presStyleCnt="0">
        <dgm:presLayoutVars>
          <dgm:hierBranch val="init"/>
        </dgm:presLayoutVars>
      </dgm:prSet>
      <dgm:spPr/>
    </dgm:pt>
    <dgm:pt modelId="{2BC7C660-9858-4D9B-A753-E0C2EAC17C5B}" type="pres">
      <dgm:prSet presAssocID="{E78E9859-E238-4AE1-A188-F9CB26FE6639}" presName="rootComposite" presStyleCnt="0"/>
      <dgm:spPr/>
    </dgm:pt>
    <dgm:pt modelId="{39811B99-0EA5-4CA3-B31E-953C310B8556}" type="pres">
      <dgm:prSet presAssocID="{E78E9859-E238-4AE1-A188-F9CB26FE6639}" presName="rootText" presStyleLbl="node3" presStyleIdx="5" presStyleCnt="19">
        <dgm:presLayoutVars>
          <dgm:chPref val="3"/>
        </dgm:presLayoutVars>
      </dgm:prSet>
      <dgm:spPr/>
    </dgm:pt>
    <dgm:pt modelId="{C65D9D4E-0709-4708-836E-EE85F944AFA1}" type="pres">
      <dgm:prSet presAssocID="{E78E9859-E238-4AE1-A188-F9CB26FE6639}" presName="rootConnector" presStyleLbl="node3" presStyleIdx="5" presStyleCnt="19"/>
      <dgm:spPr/>
    </dgm:pt>
    <dgm:pt modelId="{B5DBC97A-534C-434E-964A-D64FD71F9399}" type="pres">
      <dgm:prSet presAssocID="{E78E9859-E238-4AE1-A188-F9CB26FE6639}" presName="hierChild4" presStyleCnt="0"/>
      <dgm:spPr/>
    </dgm:pt>
    <dgm:pt modelId="{B711FFD1-7860-4EB8-8A4F-4CAF0295030F}" type="pres">
      <dgm:prSet presAssocID="{E78E9859-E238-4AE1-A188-F9CB26FE6639}" presName="hierChild5" presStyleCnt="0"/>
      <dgm:spPr/>
    </dgm:pt>
    <dgm:pt modelId="{3D649386-3AAA-4FF7-BF9E-64430E8DDD85}" type="pres">
      <dgm:prSet presAssocID="{F6B3811A-F58D-4E14-8ED5-F91D97E14862}" presName="Name37" presStyleLbl="parChTrans1D3" presStyleIdx="6" presStyleCnt="19"/>
      <dgm:spPr/>
    </dgm:pt>
    <dgm:pt modelId="{F8225194-1F5A-4781-99E5-00BC0B176EB7}" type="pres">
      <dgm:prSet presAssocID="{8296B130-FB1E-43BC-9D08-7A46C158BAF2}" presName="hierRoot2" presStyleCnt="0">
        <dgm:presLayoutVars>
          <dgm:hierBranch val="init"/>
        </dgm:presLayoutVars>
      </dgm:prSet>
      <dgm:spPr/>
    </dgm:pt>
    <dgm:pt modelId="{BE2C9A91-721E-45B0-A92C-5AE9C89D0FC2}" type="pres">
      <dgm:prSet presAssocID="{8296B130-FB1E-43BC-9D08-7A46C158BAF2}" presName="rootComposite" presStyleCnt="0"/>
      <dgm:spPr/>
    </dgm:pt>
    <dgm:pt modelId="{CF1F9BC6-2768-47E7-B2E3-FC5B206FAF36}" type="pres">
      <dgm:prSet presAssocID="{8296B130-FB1E-43BC-9D08-7A46C158BAF2}" presName="rootText" presStyleLbl="node3" presStyleIdx="6" presStyleCnt="19">
        <dgm:presLayoutVars>
          <dgm:chPref val="3"/>
        </dgm:presLayoutVars>
      </dgm:prSet>
      <dgm:spPr/>
    </dgm:pt>
    <dgm:pt modelId="{1FBD3FB1-19D3-41A7-9155-2DE31685D201}" type="pres">
      <dgm:prSet presAssocID="{8296B130-FB1E-43BC-9D08-7A46C158BAF2}" presName="rootConnector" presStyleLbl="node3" presStyleIdx="6" presStyleCnt="19"/>
      <dgm:spPr/>
    </dgm:pt>
    <dgm:pt modelId="{EB6CBBDC-CBDC-468A-97F8-3E4C4330F591}" type="pres">
      <dgm:prSet presAssocID="{8296B130-FB1E-43BC-9D08-7A46C158BAF2}" presName="hierChild4" presStyleCnt="0"/>
      <dgm:spPr/>
    </dgm:pt>
    <dgm:pt modelId="{2B8F0DB3-DAA5-4365-9219-B48A968E0726}" type="pres">
      <dgm:prSet presAssocID="{8296B130-FB1E-43BC-9D08-7A46C158BAF2}" presName="hierChild5" presStyleCnt="0"/>
      <dgm:spPr/>
    </dgm:pt>
    <dgm:pt modelId="{84F888BD-EB13-4310-AC79-B6B6A69680B0}" type="pres">
      <dgm:prSet presAssocID="{B6E88B53-0A2E-4642-AC92-1FB512BAE85A}" presName="hierChild5" presStyleCnt="0"/>
      <dgm:spPr/>
    </dgm:pt>
    <dgm:pt modelId="{C2C7CB90-2844-476B-AF91-D439873C0127}" type="pres">
      <dgm:prSet presAssocID="{5C1707A1-B360-4552-AAA7-BDA44D7D2DA5}" presName="Name37" presStyleLbl="parChTrans1D2" presStyleIdx="2" presStyleCnt="6"/>
      <dgm:spPr/>
    </dgm:pt>
    <dgm:pt modelId="{6829F616-992B-4BFA-A3FC-3224DD5DB0CA}" type="pres">
      <dgm:prSet presAssocID="{1A09098D-50E4-4F1C-BEAA-01A83922DFC4}" presName="hierRoot2" presStyleCnt="0">
        <dgm:presLayoutVars>
          <dgm:hierBranch val="init"/>
        </dgm:presLayoutVars>
      </dgm:prSet>
      <dgm:spPr/>
    </dgm:pt>
    <dgm:pt modelId="{1052D647-9FE3-492C-AD6B-73044441D9BF}" type="pres">
      <dgm:prSet presAssocID="{1A09098D-50E4-4F1C-BEAA-01A83922DFC4}" presName="rootComposite" presStyleCnt="0"/>
      <dgm:spPr/>
    </dgm:pt>
    <dgm:pt modelId="{A32A1736-B5FE-45F0-9239-A65A73B2497E}" type="pres">
      <dgm:prSet presAssocID="{1A09098D-50E4-4F1C-BEAA-01A83922DFC4}" presName="rootText" presStyleLbl="node2" presStyleIdx="2" presStyleCnt="6">
        <dgm:presLayoutVars>
          <dgm:chPref val="3"/>
        </dgm:presLayoutVars>
      </dgm:prSet>
      <dgm:spPr/>
    </dgm:pt>
    <dgm:pt modelId="{E1FDB619-C02F-4835-91E7-07520E0FFBB9}" type="pres">
      <dgm:prSet presAssocID="{1A09098D-50E4-4F1C-BEAA-01A83922DFC4}" presName="rootConnector" presStyleLbl="node2" presStyleIdx="2" presStyleCnt="6"/>
      <dgm:spPr/>
    </dgm:pt>
    <dgm:pt modelId="{FF8408F9-B95F-4634-B8CE-952E0975F29C}" type="pres">
      <dgm:prSet presAssocID="{1A09098D-50E4-4F1C-BEAA-01A83922DFC4}" presName="hierChild4" presStyleCnt="0"/>
      <dgm:spPr/>
    </dgm:pt>
    <dgm:pt modelId="{89E0B419-7C16-499A-9744-8F6BBAF7972B}" type="pres">
      <dgm:prSet presAssocID="{3793C74E-9CC9-4FD3-8501-BEA21D6F5125}" presName="Name37" presStyleLbl="parChTrans1D3" presStyleIdx="7" presStyleCnt="19"/>
      <dgm:spPr/>
    </dgm:pt>
    <dgm:pt modelId="{B721772F-A52D-4BAB-A948-987A4EF75561}" type="pres">
      <dgm:prSet presAssocID="{4C5983A9-A7D0-463A-B166-E3E77F75FDF5}" presName="hierRoot2" presStyleCnt="0">
        <dgm:presLayoutVars>
          <dgm:hierBranch val="init"/>
        </dgm:presLayoutVars>
      </dgm:prSet>
      <dgm:spPr/>
    </dgm:pt>
    <dgm:pt modelId="{5AFDBF27-EF38-4738-8A71-3B5CA695305B}" type="pres">
      <dgm:prSet presAssocID="{4C5983A9-A7D0-463A-B166-E3E77F75FDF5}" presName="rootComposite" presStyleCnt="0"/>
      <dgm:spPr/>
    </dgm:pt>
    <dgm:pt modelId="{7274914E-6F08-4855-8FCB-630F9B9D3070}" type="pres">
      <dgm:prSet presAssocID="{4C5983A9-A7D0-463A-B166-E3E77F75FDF5}" presName="rootText" presStyleLbl="node3" presStyleIdx="7" presStyleCnt="19">
        <dgm:presLayoutVars>
          <dgm:chPref val="3"/>
        </dgm:presLayoutVars>
      </dgm:prSet>
      <dgm:spPr/>
    </dgm:pt>
    <dgm:pt modelId="{CECCEA68-A870-4521-8E50-FF4ED1668D32}" type="pres">
      <dgm:prSet presAssocID="{4C5983A9-A7D0-463A-B166-E3E77F75FDF5}" presName="rootConnector" presStyleLbl="node3" presStyleIdx="7" presStyleCnt="19"/>
      <dgm:spPr/>
    </dgm:pt>
    <dgm:pt modelId="{4EFC7F30-F2EE-4F53-834A-287508E11CF6}" type="pres">
      <dgm:prSet presAssocID="{4C5983A9-A7D0-463A-B166-E3E77F75FDF5}" presName="hierChild4" presStyleCnt="0"/>
      <dgm:spPr/>
    </dgm:pt>
    <dgm:pt modelId="{67024D90-0D6E-48BF-B76A-41B4FC8635D9}" type="pres">
      <dgm:prSet presAssocID="{4C5983A9-A7D0-463A-B166-E3E77F75FDF5}" presName="hierChild5" presStyleCnt="0"/>
      <dgm:spPr/>
    </dgm:pt>
    <dgm:pt modelId="{08B8E51F-B985-4257-90F9-3958C58C4D54}" type="pres">
      <dgm:prSet presAssocID="{7B499B6A-D27C-45B7-A6F2-3150EA8E67CD}" presName="Name37" presStyleLbl="parChTrans1D3" presStyleIdx="8" presStyleCnt="19"/>
      <dgm:spPr/>
    </dgm:pt>
    <dgm:pt modelId="{FA39B611-F7A8-451D-8234-7D3F8564F269}" type="pres">
      <dgm:prSet presAssocID="{DABF2B5B-B257-4BBB-A763-1EA495B967F9}" presName="hierRoot2" presStyleCnt="0">
        <dgm:presLayoutVars>
          <dgm:hierBranch val="init"/>
        </dgm:presLayoutVars>
      </dgm:prSet>
      <dgm:spPr/>
    </dgm:pt>
    <dgm:pt modelId="{B2634437-349A-4E21-8605-129B5C9B544F}" type="pres">
      <dgm:prSet presAssocID="{DABF2B5B-B257-4BBB-A763-1EA495B967F9}" presName="rootComposite" presStyleCnt="0"/>
      <dgm:spPr/>
    </dgm:pt>
    <dgm:pt modelId="{B9E3FCB0-ECA1-4D7F-8720-809718AC0D39}" type="pres">
      <dgm:prSet presAssocID="{DABF2B5B-B257-4BBB-A763-1EA495B967F9}" presName="rootText" presStyleLbl="node3" presStyleIdx="8" presStyleCnt="19">
        <dgm:presLayoutVars>
          <dgm:chPref val="3"/>
        </dgm:presLayoutVars>
      </dgm:prSet>
      <dgm:spPr/>
    </dgm:pt>
    <dgm:pt modelId="{57B1204F-E2B2-4C57-9AEF-B0A6310A97AD}" type="pres">
      <dgm:prSet presAssocID="{DABF2B5B-B257-4BBB-A763-1EA495B967F9}" presName="rootConnector" presStyleLbl="node3" presStyleIdx="8" presStyleCnt="19"/>
      <dgm:spPr/>
    </dgm:pt>
    <dgm:pt modelId="{34C54E59-F7A8-41DC-8E29-DF1A380CCFD6}" type="pres">
      <dgm:prSet presAssocID="{DABF2B5B-B257-4BBB-A763-1EA495B967F9}" presName="hierChild4" presStyleCnt="0"/>
      <dgm:spPr/>
    </dgm:pt>
    <dgm:pt modelId="{FA9553D1-B10C-4C76-B100-DEC73AEABA06}" type="pres">
      <dgm:prSet presAssocID="{DABF2B5B-B257-4BBB-A763-1EA495B967F9}" presName="hierChild5" presStyleCnt="0"/>
      <dgm:spPr/>
    </dgm:pt>
    <dgm:pt modelId="{A8C2DD5D-D39D-4A17-A545-1A6B66F770A4}" type="pres">
      <dgm:prSet presAssocID="{A0222B59-6EB1-4E18-ABB2-7F285411C4EB}" presName="Name37" presStyleLbl="parChTrans1D3" presStyleIdx="9" presStyleCnt="19"/>
      <dgm:spPr/>
    </dgm:pt>
    <dgm:pt modelId="{56B2FC78-89C2-46A6-AE78-30B4358F0A6C}" type="pres">
      <dgm:prSet presAssocID="{7A91B7D1-1CCA-465A-8D13-048239A991C6}" presName="hierRoot2" presStyleCnt="0">
        <dgm:presLayoutVars>
          <dgm:hierBranch val="init"/>
        </dgm:presLayoutVars>
      </dgm:prSet>
      <dgm:spPr/>
    </dgm:pt>
    <dgm:pt modelId="{D23E8C55-0707-42C8-ACF8-F3B9EDE3C733}" type="pres">
      <dgm:prSet presAssocID="{7A91B7D1-1CCA-465A-8D13-048239A991C6}" presName="rootComposite" presStyleCnt="0"/>
      <dgm:spPr/>
    </dgm:pt>
    <dgm:pt modelId="{75003AD9-5146-4F3C-B2FF-1A9E1B281805}" type="pres">
      <dgm:prSet presAssocID="{7A91B7D1-1CCA-465A-8D13-048239A991C6}" presName="rootText" presStyleLbl="node3" presStyleIdx="9" presStyleCnt="19">
        <dgm:presLayoutVars>
          <dgm:chPref val="3"/>
        </dgm:presLayoutVars>
      </dgm:prSet>
      <dgm:spPr/>
    </dgm:pt>
    <dgm:pt modelId="{4E424D78-3DBE-4E71-98EF-B7995DE500BF}" type="pres">
      <dgm:prSet presAssocID="{7A91B7D1-1CCA-465A-8D13-048239A991C6}" presName="rootConnector" presStyleLbl="node3" presStyleIdx="9" presStyleCnt="19"/>
      <dgm:spPr/>
    </dgm:pt>
    <dgm:pt modelId="{63BB2D30-0A51-42D4-994C-62BA974C4D73}" type="pres">
      <dgm:prSet presAssocID="{7A91B7D1-1CCA-465A-8D13-048239A991C6}" presName="hierChild4" presStyleCnt="0"/>
      <dgm:spPr/>
    </dgm:pt>
    <dgm:pt modelId="{C2F3CAD0-7B8E-4351-8995-D4AA827AB913}" type="pres">
      <dgm:prSet presAssocID="{7A91B7D1-1CCA-465A-8D13-048239A991C6}" presName="hierChild5" presStyleCnt="0"/>
      <dgm:spPr/>
    </dgm:pt>
    <dgm:pt modelId="{CD768D15-4F31-47F2-AA80-E3A0629186C3}" type="pres">
      <dgm:prSet presAssocID="{62BD4169-6C55-40AD-A0FD-62BCBE2E1F04}" presName="Name37" presStyleLbl="parChTrans1D3" presStyleIdx="10" presStyleCnt="19"/>
      <dgm:spPr/>
    </dgm:pt>
    <dgm:pt modelId="{27EB05DE-B8C1-44C2-A64C-DC937B44629B}" type="pres">
      <dgm:prSet presAssocID="{F6B9E098-4A4D-4A9B-9595-F909493B307A}" presName="hierRoot2" presStyleCnt="0">
        <dgm:presLayoutVars>
          <dgm:hierBranch val="init"/>
        </dgm:presLayoutVars>
      </dgm:prSet>
      <dgm:spPr/>
    </dgm:pt>
    <dgm:pt modelId="{07E32590-D9AE-4402-8133-A1B115C5DF8B}" type="pres">
      <dgm:prSet presAssocID="{F6B9E098-4A4D-4A9B-9595-F909493B307A}" presName="rootComposite" presStyleCnt="0"/>
      <dgm:spPr/>
    </dgm:pt>
    <dgm:pt modelId="{0A138523-5C30-4000-BB84-FF8635BEA470}" type="pres">
      <dgm:prSet presAssocID="{F6B9E098-4A4D-4A9B-9595-F909493B307A}" presName="rootText" presStyleLbl="node3" presStyleIdx="10" presStyleCnt="19">
        <dgm:presLayoutVars>
          <dgm:chPref val="3"/>
        </dgm:presLayoutVars>
      </dgm:prSet>
      <dgm:spPr/>
    </dgm:pt>
    <dgm:pt modelId="{B5483D67-EB2A-45FC-AB86-AC92D40624EF}" type="pres">
      <dgm:prSet presAssocID="{F6B9E098-4A4D-4A9B-9595-F909493B307A}" presName="rootConnector" presStyleLbl="node3" presStyleIdx="10" presStyleCnt="19"/>
      <dgm:spPr/>
    </dgm:pt>
    <dgm:pt modelId="{9EC95A15-FA74-44A5-A10A-EBD5CF1BABFF}" type="pres">
      <dgm:prSet presAssocID="{F6B9E098-4A4D-4A9B-9595-F909493B307A}" presName="hierChild4" presStyleCnt="0"/>
      <dgm:spPr/>
    </dgm:pt>
    <dgm:pt modelId="{738B9C01-61FB-422E-BB24-E66F53C2363F}" type="pres">
      <dgm:prSet presAssocID="{F6B9E098-4A4D-4A9B-9595-F909493B307A}" presName="hierChild5" presStyleCnt="0"/>
      <dgm:spPr/>
    </dgm:pt>
    <dgm:pt modelId="{98466AEA-86DF-4F22-A9D6-3293CBDF082F}" type="pres">
      <dgm:prSet presAssocID="{1A09098D-50E4-4F1C-BEAA-01A83922DFC4}" presName="hierChild5" presStyleCnt="0"/>
      <dgm:spPr/>
    </dgm:pt>
    <dgm:pt modelId="{3C830DC7-CAD0-4D1E-A2F8-8BDFFBC8B734}" type="pres">
      <dgm:prSet presAssocID="{492E5532-AE53-4625-92B8-5A256F46129E}" presName="Name37" presStyleLbl="parChTrans1D2" presStyleIdx="3" presStyleCnt="6"/>
      <dgm:spPr/>
    </dgm:pt>
    <dgm:pt modelId="{80EE565F-231F-4A35-BD31-D5D4FCA61CFA}" type="pres">
      <dgm:prSet presAssocID="{C2754D03-10F2-45A0-8D69-AC966902221A}" presName="hierRoot2" presStyleCnt="0">
        <dgm:presLayoutVars>
          <dgm:hierBranch val="init"/>
        </dgm:presLayoutVars>
      </dgm:prSet>
      <dgm:spPr/>
    </dgm:pt>
    <dgm:pt modelId="{3C178FDC-1968-4CF8-900A-B40D3E5CFDDE}" type="pres">
      <dgm:prSet presAssocID="{C2754D03-10F2-45A0-8D69-AC966902221A}" presName="rootComposite" presStyleCnt="0"/>
      <dgm:spPr/>
    </dgm:pt>
    <dgm:pt modelId="{C9244C4B-C0F2-4844-89F1-94DF6097C13B}" type="pres">
      <dgm:prSet presAssocID="{C2754D03-10F2-45A0-8D69-AC966902221A}" presName="rootText" presStyleLbl="node2" presStyleIdx="3" presStyleCnt="6">
        <dgm:presLayoutVars>
          <dgm:chPref val="3"/>
        </dgm:presLayoutVars>
      </dgm:prSet>
      <dgm:spPr/>
    </dgm:pt>
    <dgm:pt modelId="{5DB307A1-EE03-453F-971B-49F7CFAB5F49}" type="pres">
      <dgm:prSet presAssocID="{C2754D03-10F2-45A0-8D69-AC966902221A}" presName="rootConnector" presStyleLbl="node2" presStyleIdx="3" presStyleCnt="6"/>
      <dgm:spPr/>
    </dgm:pt>
    <dgm:pt modelId="{3DAB2A63-202B-46CC-9C46-FF27A43E60D3}" type="pres">
      <dgm:prSet presAssocID="{C2754D03-10F2-45A0-8D69-AC966902221A}" presName="hierChild4" presStyleCnt="0"/>
      <dgm:spPr/>
    </dgm:pt>
    <dgm:pt modelId="{560531C8-603F-4630-A315-3E36EFD148DC}" type="pres">
      <dgm:prSet presAssocID="{8B936AA0-14BE-434E-8EF6-57C5E92CE18E}" presName="Name37" presStyleLbl="parChTrans1D3" presStyleIdx="11" presStyleCnt="19"/>
      <dgm:spPr/>
    </dgm:pt>
    <dgm:pt modelId="{12CAFD98-F655-402E-9DED-02D7212E4F2E}" type="pres">
      <dgm:prSet presAssocID="{C77D3FBD-9D9E-44E9-9F1A-181B5C5F30C2}" presName="hierRoot2" presStyleCnt="0">
        <dgm:presLayoutVars>
          <dgm:hierBranch val="init"/>
        </dgm:presLayoutVars>
      </dgm:prSet>
      <dgm:spPr/>
    </dgm:pt>
    <dgm:pt modelId="{B1CC9FB8-B3C6-41B6-ACFB-E6A320E6630B}" type="pres">
      <dgm:prSet presAssocID="{C77D3FBD-9D9E-44E9-9F1A-181B5C5F30C2}" presName="rootComposite" presStyleCnt="0"/>
      <dgm:spPr/>
    </dgm:pt>
    <dgm:pt modelId="{94A7B6AE-D47A-4FCF-A173-7398BAADD389}" type="pres">
      <dgm:prSet presAssocID="{C77D3FBD-9D9E-44E9-9F1A-181B5C5F30C2}" presName="rootText" presStyleLbl="node3" presStyleIdx="11" presStyleCnt="19">
        <dgm:presLayoutVars>
          <dgm:chPref val="3"/>
        </dgm:presLayoutVars>
      </dgm:prSet>
      <dgm:spPr/>
    </dgm:pt>
    <dgm:pt modelId="{98261522-5B23-4082-AEDE-D7B5B493334A}" type="pres">
      <dgm:prSet presAssocID="{C77D3FBD-9D9E-44E9-9F1A-181B5C5F30C2}" presName="rootConnector" presStyleLbl="node3" presStyleIdx="11" presStyleCnt="19"/>
      <dgm:spPr/>
    </dgm:pt>
    <dgm:pt modelId="{4BFDEB06-EFF6-4C90-B24A-6668354775D8}" type="pres">
      <dgm:prSet presAssocID="{C77D3FBD-9D9E-44E9-9F1A-181B5C5F30C2}" presName="hierChild4" presStyleCnt="0"/>
      <dgm:spPr/>
    </dgm:pt>
    <dgm:pt modelId="{56D2C1BF-A824-4C13-8384-EB03CDF12541}" type="pres">
      <dgm:prSet presAssocID="{C77D3FBD-9D9E-44E9-9F1A-181B5C5F30C2}" presName="hierChild5" presStyleCnt="0"/>
      <dgm:spPr/>
    </dgm:pt>
    <dgm:pt modelId="{A268A324-AB96-495C-AAA5-9E622CD0C98D}" type="pres">
      <dgm:prSet presAssocID="{88DF55FD-48CC-4F61-B9B3-2CD2F5E14DA5}" presName="Name37" presStyleLbl="parChTrans1D3" presStyleIdx="12" presStyleCnt="19"/>
      <dgm:spPr/>
    </dgm:pt>
    <dgm:pt modelId="{2481C858-E061-4969-8945-E676491D2960}" type="pres">
      <dgm:prSet presAssocID="{54E14E41-65F3-47F5-BF4F-10608717C6CF}" presName="hierRoot2" presStyleCnt="0">
        <dgm:presLayoutVars>
          <dgm:hierBranch val="init"/>
        </dgm:presLayoutVars>
      </dgm:prSet>
      <dgm:spPr/>
    </dgm:pt>
    <dgm:pt modelId="{B93DCBC3-9B15-4D13-A82C-EE3AA4FB11F4}" type="pres">
      <dgm:prSet presAssocID="{54E14E41-65F3-47F5-BF4F-10608717C6CF}" presName="rootComposite" presStyleCnt="0"/>
      <dgm:spPr/>
    </dgm:pt>
    <dgm:pt modelId="{3B675DA3-B09E-4D84-9798-6C7ECF6BF81B}" type="pres">
      <dgm:prSet presAssocID="{54E14E41-65F3-47F5-BF4F-10608717C6CF}" presName="rootText" presStyleLbl="node3" presStyleIdx="12" presStyleCnt="19">
        <dgm:presLayoutVars>
          <dgm:chPref val="3"/>
        </dgm:presLayoutVars>
      </dgm:prSet>
      <dgm:spPr/>
    </dgm:pt>
    <dgm:pt modelId="{7282B8C9-A705-4E85-BFA3-7D1B161C50A2}" type="pres">
      <dgm:prSet presAssocID="{54E14E41-65F3-47F5-BF4F-10608717C6CF}" presName="rootConnector" presStyleLbl="node3" presStyleIdx="12" presStyleCnt="19"/>
      <dgm:spPr/>
    </dgm:pt>
    <dgm:pt modelId="{8CED75E9-71BD-461D-9FDD-D942FAF62756}" type="pres">
      <dgm:prSet presAssocID="{54E14E41-65F3-47F5-BF4F-10608717C6CF}" presName="hierChild4" presStyleCnt="0"/>
      <dgm:spPr/>
    </dgm:pt>
    <dgm:pt modelId="{3AE930A5-BA5F-474A-93B7-EE9C273A29B7}" type="pres">
      <dgm:prSet presAssocID="{54E14E41-65F3-47F5-BF4F-10608717C6CF}" presName="hierChild5" presStyleCnt="0"/>
      <dgm:spPr/>
    </dgm:pt>
    <dgm:pt modelId="{DF1F5285-C57B-4933-8839-A0A049403D9E}" type="pres">
      <dgm:prSet presAssocID="{8CEFC93A-DE3F-4AE9-88EF-3538A26FB37E}" presName="Name37" presStyleLbl="parChTrans1D3" presStyleIdx="13" presStyleCnt="19"/>
      <dgm:spPr/>
    </dgm:pt>
    <dgm:pt modelId="{88CF35B9-D778-4D17-9500-41F477902B3E}" type="pres">
      <dgm:prSet presAssocID="{4391A62D-7124-4533-A008-C3C93B4339DE}" presName="hierRoot2" presStyleCnt="0">
        <dgm:presLayoutVars>
          <dgm:hierBranch val="init"/>
        </dgm:presLayoutVars>
      </dgm:prSet>
      <dgm:spPr/>
    </dgm:pt>
    <dgm:pt modelId="{72910D96-DEB0-42DD-A547-DF8449CE13B1}" type="pres">
      <dgm:prSet presAssocID="{4391A62D-7124-4533-A008-C3C93B4339DE}" presName="rootComposite" presStyleCnt="0"/>
      <dgm:spPr/>
    </dgm:pt>
    <dgm:pt modelId="{B747EBCC-1081-4E4C-B872-8DB6081BD4B4}" type="pres">
      <dgm:prSet presAssocID="{4391A62D-7124-4533-A008-C3C93B4339DE}" presName="rootText" presStyleLbl="node3" presStyleIdx="13" presStyleCnt="19">
        <dgm:presLayoutVars>
          <dgm:chPref val="3"/>
        </dgm:presLayoutVars>
      </dgm:prSet>
      <dgm:spPr/>
    </dgm:pt>
    <dgm:pt modelId="{53AEF91C-36D5-4528-B609-62CE926D1966}" type="pres">
      <dgm:prSet presAssocID="{4391A62D-7124-4533-A008-C3C93B4339DE}" presName="rootConnector" presStyleLbl="node3" presStyleIdx="13" presStyleCnt="19"/>
      <dgm:spPr/>
    </dgm:pt>
    <dgm:pt modelId="{854C67B6-1065-403B-B658-B1DBF3756E43}" type="pres">
      <dgm:prSet presAssocID="{4391A62D-7124-4533-A008-C3C93B4339DE}" presName="hierChild4" presStyleCnt="0"/>
      <dgm:spPr/>
    </dgm:pt>
    <dgm:pt modelId="{8BF53D74-819D-46AD-A70C-691F1B25970B}" type="pres">
      <dgm:prSet presAssocID="{4391A62D-7124-4533-A008-C3C93B4339DE}" presName="hierChild5" presStyleCnt="0"/>
      <dgm:spPr/>
    </dgm:pt>
    <dgm:pt modelId="{2E7E820E-208D-49A1-B452-AB349F29EE21}" type="pres">
      <dgm:prSet presAssocID="{638F43F3-233C-4277-BBD7-52C27C2D9F3D}" presName="Name37" presStyleLbl="parChTrans1D3" presStyleIdx="14" presStyleCnt="19"/>
      <dgm:spPr/>
    </dgm:pt>
    <dgm:pt modelId="{D8269C75-D694-4004-8EC1-AB05B2004C63}" type="pres">
      <dgm:prSet presAssocID="{DB3F5104-CCCF-46F9-B31E-6C3035012943}" presName="hierRoot2" presStyleCnt="0">
        <dgm:presLayoutVars>
          <dgm:hierBranch val="init"/>
        </dgm:presLayoutVars>
      </dgm:prSet>
      <dgm:spPr/>
    </dgm:pt>
    <dgm:pt modelId="{04A0D935-C6E3-4F80-A28D-DCBFC7303C04}" type="pres">
      <dgm:prSet presAssocID="{DB3F5104-CCCF-46F9-B31E-6C3035012943}" presName="rootComposite" presStyleCnt="0"/>
      <dgm:spPr/>
    </dgm:pt>
    <dgm:pt modelId="{B9818C85-7B88-40A9-A8B2-9CD1DCF05A1F}" type="pres">
      <dgm:prSet presAssocID="{DB3F5104-CCCF-46F9-B31E-6C3035012943}" presName="rootText" presStyleLbl="node3" presStyleIdx="14" presStyleCnt="19">
        <dgm:presLayoutVars>
          <dgm:chPref val="3"/>
        </dgm:presLayoutVars>
      </dgm:prSet>
      <dgm:spPr/>
    </dgm:pt>
    <dgm:pt modelId="{64FFAB30-D5C7-48DF-A46D-1953F4DE6F70}" type="pres">
      <dgm:prSet presAssocID="{DB3F5104-CCCF-46F9-B31E-6C3035012943}" presName="rootConnector" presStyleLbl="node3" presStyleIdx="14" presStyleCnt="19"/>
      <dgm:spPr/>
    </dgm:pt>
    <dgm:pt modelId="{AA853848-C010-4885-B422-A615CAFCD258}" type="pres">
      <dgm:prSet presAssocID="{DB3F5104-CCCF-46F9-B31E-6C3035012943}" presName="hierChild4" presStyleCnt="0"/>
      <dgm:spPr/>
    </dgm:pt>
    <dgm:pt modelId="{83667D9D-CF6C-4BD0-A33E-852EF2D767FA}" type="pres">
      <dgm:prSet presAssocID="{DB3F5104-CCCF-46F9-B31E-6C3035012943}" presName="hierChild5" presStyleCnt="0"/>
      <dgm:spPr/>
    </dgm:pt>
    <dgm:pt modelId="{6CBD719C-C480-4EDE-A8CE-A8926E348239}" type="pres">
      <dgm:prSet presAssocID="{C2754D03-10F2-45A0-8D69-AC966902221A}" presName="hierChild5" presStyleCnt="0"/>
      <dgm:spPr/>
    </dgm:pt>
    <dgm:pt modelId="{E5D5CAF2-87A8-41E6-A8BB-7DD8CC2E011E}" type="pres">
      <dgm:prSet presAssocID="{9E272B7C-BC86-4FB4-AE4D-D3A1907A030B}" presName="Name37" presStyleLbl="parChTrans1D2" presStyleIdx="4" presStyleCnt="6"/>
      <dgm:spPr/>
    </dgm:pt>
    <dgm:pt modelId="{2F4261DD-B3E6-4FE4-83E2-9D944002CC93}" type="pres">
      <dgm:prSet presAssocID="{4EAF823D-9C3B-492E-8C86-3991B09C9150}" presName="hierRoot2" presStyleCnt="0">
        <dgm:presLayoutVars>
          <dgm:hierBranch val="init"/>
        </dgm:presLayoutVars>
      </dgm:prSet>
      <dgm:spPr/>
    </dgm:pt>
    <dgm:pt modelId="{A0FBE5D0-6B0E-43C1-9935-61CB8349D97A}" type="pres">
      <dgm:prSet presAssocID="{4EAF823D-9C3B-492E-8C86-3991B09C9150}" presName="rootComposite" presStyleCnt="0"/>
      <dgm:spPr/>
    </dgm:pt>
    <dgm:pt modelId="{A89FDAB1-97C8-4086-A0AF-30C0BACEBDF4}" type="pres">
      <dgm:prSet presAssocID="{4EAF823D-9C3B-492E-8C86-3991B09C9150}" presName="rootText" presStyleLbl="node2" presStyleIdx="4" presStyleCnt="6">
        <dgm:presLayoutVars>
          <dgm:chPref val="3"/>
        </dgm:presLayoutVars>
      </dgm:prSet>
      <dgm:spPr/>
    </dgm:pt>
    <dgm:pt modelId="{67296262-AE39-412D-9951-890553392712}" type="pres">
      <dgm:prSet presAssocID="{4EAF823D-9C3B-492E-8C86-3991B09C9150}" presName="rootConnector" presStyleLbl="node2" presStyleIdx="4" presStyleCnt="6"/>
      <dgm:spPr/>
    </dgm:pt>
    <dgm:pt modelId="{6F8470D7-5050-47AF-BECA-A14529CF2E5D}" type="pres">
      <dgm:prSet presAssocID="{4EAF823D-9C3B-492E-8C86-3991B09C9150}" presName="hierChild4" presStyleCnt="0"/>
      <dgm:spPr/>
    </dgm:pt>
    <dgm:pt modelId="{8B7A66AF-8644-4740-81A6-8B8F2B551AD7}" type="pres">
      <dgm:prSet presAssocID="{498E9182-89C0-4EA8-8EFE-9DA1B5E6DB54}" presName="Name37" presStyleLbl="parChTrans1D3" presStyleIdx="15" presStyleCnt="19"/>
      <dgm:spPr/>
    </dgm:pt>
    <dgm:pt modelId="{A1C5382C-C812-4247-87AB-B77A0150A9BE}" type="pres">
      <dgm:prSet presAssocID="{8F07EE4B-210F-4A19-8DD1-1428FFF85FFB}" presName="hierRoot2" presStyleCnt="0">
        <dgm:presLayoutVars>
          <dgm:hierBranch val="init"/>
        </dgm:presLayoutVars>
      </dgm:prSet>
      <dgm:spPr/>
    </dgm:pt>
    <dgm:pt modelId="{A6E487AC-02ED-4235-9756-F0AF5DB9BB95}" type="pres">
      <dgm:prSet presAssocID="{8F07EE4B-210F-4A19-8DD1-1428FFF85FFB}" presName="rootComposite" presStyleCnt="0"/>
      <dgm:spPr/>
    </dgm:pt>
    <dgm:pt modelId="{56777C83-2D0B-4196-B45A-59B65D59851C}" type="pres">
      <dgm:prSet presAssocID="{8F07EE4B-210F-4A19-8DD1-1428FFF85FFB}" presName="rootText" presStyleLbl="node3" presStyleIdx="15" presStyleCnt="19">
        <dgm:presLayoutVars>
          <dgm:chPref val="3"/>
        </dgm:presLayoutVars>
      </dgm:prSet>
      <dgm:spPr/>
    </dgm:pt>
    <dgm:pt modelId="{763B597B-876C-4C77-B60E-7F63EEA161E7}" type="pres">
      <dgm:prSet presAssocID="{8F07EE4B-210F-4A19-8DD1-1428FFF85FFB}" presName="rootConnector" presStyleLbl="node3" presStyleIdx="15" presStyleCnt="19"/>
      <dgm:spPr/>
    </dgm:pt>
    <dgm:pt modelId="{9D2D11A9-D8AA-4E95-94B2-FC329108C021}" type="pres">
      <dgm:prSet presAssocID="{8F07EE4B-210F-4A19-8DD1-1428FFF85FFB}" presName="hierChild4" presStyleCnt="0"/>
      <dgm:spPr/>
    </dgm:pt>
    <dgm:pt modelId="{7E7F45A2-E7F7-46BC-BB10-D8019CBAAF6A}" type="pres">
      <dgm:prSet presAssocID="{8F07EE4B-210F-4A19-8DD1-1428FFF85FFB}" presName="hierChild5" presStyleCnt="0"/>
      <dgm:spPr/>
    </dgm:pt>
    <dgm:pt modelId="{38813035-D55E-41C3-BFE4-FA3897098834}" type="pres">
      <dgm:prSet presAssocID="{7034A6FF-20B3-46F0-8643-D682FF1CF509}" presName="Name37" presStyleLbl="parChTrans1D3" presStyleIdx="16" presStyleCnt="19"/>
      <dgm:spPr/>
    </dgm:pt>
    <dgm:pt modelId="{DE611F46-0816-4BE4-AF99-30AE866B80D5}" type="pres">
      <dgm:prSet presAssocID="{E2E2AF11-4C08-4F07-B14D-0E0DD8CFB52F}" presName="hierRoot2" presStyleCnt="0">
        <dgm:presLayoutVars>
          <dgm:hierBranch val="init"/>
        </dgm:presLayoutVars>
      </dgm:prSet>
      <dgm:spPr/>
    </dgm:pt>
    <dgm:pt modelId="{40813EBF-C964-49C4-B147-8DBE1CABCC7E}" type="pres">
      <dgm:prSet presAssocID="{E2E2AF11-4C08-4F07-B14D-0E0DD8CFB52F}" presName="rootComposite" presStyleCnt="0"/>
      <dgm:spPr/>
    </dgm:pt>
    <dgm:pt modelId="{354195BF-A15F-4ED0-A96A-B8D9FB10DFD9}" type="pres">
      <dgm:prSet presAssocID="{E2E2AF11-4C08-4F07-B14D-0E0DD8CFB52F}" presName="rootText" presStyleLbl="node3" presStyleIdx="16" presStyleCnt="19">
        <dgm:presLayoutVars>
          <dgm:chPref val="3"/>
        </dgm:presLayoutVars>
      </dgm:prSet>
      <dgm:spPr/>
    </dgm:pt>
    <dgm:pt modelId="{5FC376E6-6874-48EB-8126-F3DADAD2FB6C}" type="pres">
      <dgm:prSet presAssocID="{E2E2AF11-4C08-4F07-B14D-0E0DD8CFB52F}" presName="rootConnector" presStyleLbl="node3" presStyleIdx="16" presStyleCnt="19"/>
      <dgm:spPr/>
    </dgm:pt>
    <dgm:pt modelId="{0362D8E9-4C81-4D9D-B372-F83E7EBB168A}" type="pres">
      <dgm:prSet presAssocID="{E2E2AF11-4C08-4F07-B14D-0E0DD8CFB52F}" presName="hierChild4" presStyleCnt="0"/>
      <dgm:spPr/>
    </dgm:pt>
    <dgm:pt modelId="{9F9CAB50-841A-4189-84B0-C1F0766FFA88}" type="pres">
      <dgm:prSet presAssocID="{E2E2AF11-4C08-4F07-B14D-0E0DD8CFB52F}" presName="hierChild5" presStyleCnt="0"/>
      <dgm:spPr/>
    </dgm:pt>
    <dgm:pt modelId="{E767D947-B879-49F7-8AAB-B98518629E5D}" type="pres">
      <dgm:prSet presAssocID="{6BA43396-919F-44E2-9EF4-8D3C176F11F3}" presName="Name37" presStyleLbl="parChTrans1D3" presStyleIdx="17" presStyleCnt="19"/>
      <dgm:spPr/>
    </dgm:pt>
    <dgm:pt modelId="{45724A7F-8A5C-49EF-B700-6C3C00FB710B}" type="pres">
      <dgm:prSet presAssocID="{EE5E2858-4FD0-4EAD-B6ED-4936E154E5FD}" presName="hierRoot2" presStyleCnt="0">
        <dgm:presLayoutVars>
          <dgm:hierBranch val="init"/>
        </dgm:presLayoutVars>
      </dgm:prSet>
      <dgm:spPr/>
    </dgm:pt>
    <dgm:pt modelId="{A5219DD2-3BF0-4028-AC80-1AF4DB66088E}" type="pres">
      <dgm:prSet presAssocID="{EE5E2858-4FD0-4EAD-B6ED-4936E154E5FD}" presName="rootComposite" presStyleCnt="0"/>
      <dgm:spPr/>
    </dgm:pt>
    <dgm:pt modelId="{441CE40C-88DA-4C32-8D7F-662D3F9B1ED9}" type="pres">
      <dgm:prSet presAssocID="{EE5E2858-4FD0-4EAD-B6ED-4936E154E5FD}" presName="rootText" presStyleLbl="node3" presStyleIdx="17" presStyleCnt="19">
        <dgm:presLayoutVars>
          <dgm:chPref val="3"/>
        </dgm:presLayoutVars>
      </dgm:prSet>
      <dgm:spPr/>
    </dgm:pt>
    <dgm:pt modelId="{AF7B6BB0-9FB5-41AF-8946-3D095A1703B2}" type="pres">
      <dgm:prSet presAssocID="{EE5E2858-4FD0-4EAD-B6ED-4936E154E5FD}" presName="rootConnector" presStyleLbl="node3" presStyleIdx="17" presStyleCnt="19"/>
      <dgm:spPr/>
    </dgm:pt>
    <dgm:pt modelId="{CD04D3BE-8C43-4AB4-B8E9-2F71F378B842}" type="pres">
      <dgm:prSet presAssocID="{EE5E2858-4FD0-4EAD-B6ED-4936E154E5FD}" presName="hierChild4" presStyleCnt="0"/>
      <dgm:spPr/>
    </dgm:pt>
    <dgm:pt modelId="{C564F61F-6350-45F0-9EF1-15C6B2A1F6E6}" type="pres">
      <dgm:prSet presAssocID="{EE5E2858-4FD0-4EAD-B6ED-4936E154E5FD}" presName="hierChild5" presStyleCnt="0"/>
      <dgm:spPr/>
    </dgm:pt>
    <dgm:pt modelId="{D804260B-B80B-4FBB-88A0-093DEED2C727}" type="pres">
      <dgm:prSet presAssocID="{3452513D-D781-4033-B7AC-DF8745D426EA}" presName="Name37" presStyleLbl="parChTrans1D3" presStyleIdx="18" presStyleCnt="19"/>
      <dgm:spPr/>
    </dgm:pt>
    <dgm:pt modelId="{C7400FB8-57A4-4C55-A514-60A3C5462E70}" type="pres">
      <dgm:prSet presAssocID="{D0594FCA-1FE3-4EF9-AD51-87B47485B840}" presName="hierRoot2" presStyleCnt="0">
        <dgm:presLayoutVars>
          <dgm:hierBranch val="init"/>
        </dgm:presLayoutVars>
      </dgm:prSet>
      <dgm:spPr/>
    </dgm:pt>
    <dgm:pt modelId="{20FFD4B7-396F-4A70-8F51-7DF186148F2F}" type="pres">
      <dgm:prSet presAssocID="{D0594FCA-1FE3-4EF9-AD51-87B47485B840}" presName="rootComposite" presStyleCnt="0"/>
      <dgm:spPr/>
    </dgm:pt>
    <dgm:pt modelId="{B10A7293-C27F-4670-927D-54B0D7F2758B}" type="pres">
      <dgm:prSet presAssocID="{D0594FCA-1FE3-4EF9-AD51-87B47485B840}" presName="rootText" presStyleLbl="node3" presStyleIdx="18" presStyleCnt="19">
        <dgm:presLayoutVars>
          <dgm:chPref val="3"/>
        </dgm:presLayoutVars>
      </dgm:prSet>
      <dgm:spPr/>
    </dgm:pt>
    <dgm:pt modelId="{1DBBCA53-F7AF-4B49-B304-C103778D0AC1}" type="pres">
      <dgm:prSet presAssocID="{D0594FCA-1FE3-4EF9-AD51-87B47485B840}" presName="rootConnector" presStyleLbl="node3" presStyleIdx="18" presStyleCnt="19"/>
      <dgm:spPr/>
    </dgm:pt>
    <dgm:pt modelId="{80B86C00-0A99-47BE-82D8-ADD1676BC41C}" type="pres">
      <dgm:prSet presAssocID="{D0594FCA-1FE3-4EF9-AD51-87B47485B840}" presName="hierChild4" presStyleCnt="0"/>
      <dgm:spPr/>
    </dgm:pt>
    <dgm:pt modelId="{40A019D3-9FB9-47DB-AE8D-118CF2F8C31C}" type="pres">
      <dgm:prSet presAssocID="{D0594FCA-1FE3-4EF9-AD51-87B47485B840}" presName="hierChild5" presStyleCnt="0"/>
      <dgm:spPr/>
    </dgm:pt>
    <dgm:pt modelId="{6888B4BE-8055-4105-BEF3-AFA01D6C9392}" type="pres">
      <dgm:prSet presAssocID="{4EAF823D-9C3B-492E-8C86-3991B09C9150}" presName="hierChild5" presStyleCnt="0"/>
      <dgm:spPr/>
    </dgm:pt>
    <dgm:pt modelId="{E6DCCD73-5387-473F-9EB8-943FA2BDBB79}" type="pres">
      <dgm:prSet presAssocID="{1E6FE7E2-C498-45BD-A24D-797AA663DD18}" presName="Name37" presStyleLbl="parChTrans1D2" presStyleIdx="5" presStyleCnt="6"/>
      <dgm:spPr/>
    </dgm:pt>
    <dgm:pt modelId="{9BDFA399-6B0E-4152-9A54-807C833E0F46}" type="pres">
      <dgm:prSet presAssocID="{796705EA-A228-431F-B5A4-DC2B7310FF27}" presName="hierRoot2" presStyleCnt="0">
        <dgm:presLayoutVars>
          <dgm:hierBranch val="init"/>
        </dgm:presLayoutVars>
      </dgm:prSet>
      <dgm:spPr/>
    </dgm:pt>
    <dgm:pt modelId="{175FC9BF-D2F3-4B40-BFA0-5BDB96B78FBA}" type="pres">
      <dgm:prSet presAssocID="{796705EA-A228-431F-B5A4-DC2B7310FF27}" presName="rootComposite" presStyleCnt="0"/>
      <dgm:spPr/>
    </dgm:pt>
    <dgm:pt modelId="{28A14FC1-FEF2-4112-AA98-4E52787C94CB}" type="pres">
      <dgm:prSet presAssocID="{796705EA-A228-431F-B5A4-DC2B7310FF27}" presName="rootText" presStyleLbl="node2" presStyleIdx="5" presStyleCnt="6">
        <dgm:presLayoutVars>
          <dgm:chPref val="3"/>
        </dgm:presLayoutVars>
      </dgm:prSet>
      <dgm:spPr/>
    </dgm:pt>
    <dgm:pt modelId="{2A504C4D-E945-47F8-B718-E578FDA5B374}" type="pres">
      <dgm:prSet presAssocID="{796705EA-A228-431F-B5A4-DC2B7310FF27}" presName="rootConnector" presStyleLbl="node2" presStyleIdx="5" presStyleCnt="6"/>
      <dgm:spPr/>
    </dgm:pt>
    <dgm:pt modelId="{2CF35F34-EE0E-4391-817A-68AB30924398}" type="pres">
      <dgm:prSet presAssocID="{796705EA-A228-431F-B5A4-DC2B7310FF27}" presName="hierChild4" presStyleCnt="0"/>
      <dgm:spPr/>
    </dgm:pt>
    <dgm:pt modelId="{70ECFAFB-5E4C-47D4-852B-8D88AC0E679D}" type="pres">
      <dgm:prSet presAssocID="{796705EA-A228-431F-B5A4-DC2B7310FF27}" presName="hierChild5" presStyleCnt="0"/>
      <dgm:spPr/>
    </dgm:pt>
    <dgm:pt modelId="{62994A59-886F-40AA-AEEA-6C8904CF10CF}" type="pres">
      <dgm:prSet presAssocID="{D3CEDA10-07EE-4F44-B356-DC71D902E5B4}" presName="hierChild3" presStyleCnt="0"/>
      <dgm:spPr/>
    </dgm:pt>
  </dgm:ptLst>
  <dgm:cxnLst>
    <dgm:cxn modelId="{B20D1901-5928-4C86-BF3E-B4D7C12251E1}" srcId="{D42A6EDA-C136-4405-8C56-B317BF44130F}" destId="{EFB210CC-B86F-4EF9-98DF-9FE6A197C45C}" srcOrd="0" destOrd="0" parTransId="{70C0209C-57E8-4E00-8ECC-D824BE9F8D4B}" sibTransId="{F479E3F6-1927-4CE9-9073-D7BE23B252F7}"/>
    <dgm:cxn modelId="{D18E1F08-D24A-40F4-AD9C-14C79ABA24B0}" srcId="{1A09098D-50E4-4F1C-BEAA-01A83922DFC4}" destId="{7A91B7D1-1CCA-465A-8D13-048239A991C6}" srcOrd="2" destOrd="0" parTransId="{A0222B59-6EB1-4E18-ABB2-7F285411C4EB}" sibTransId="{838DE9DF-3F96-40A8-9784-7767878FF7EA}"/>
    <dgm:cxn modelId="{4801CF08-7FAF-46DC-A863-73025315FDC1}" type="presOf" srcId="{DB3F5104-CCCF-46F9-B31E-6C3035012943}" destId="{B9818C85-7B88-40A9-A8B2-9CD1DCF05A1F}" srcOrd="0" destOrd="0" presId="urn:microsoft.com/office/officeart/2005/8/layout/orgChart1"/>
    <dgm:cxn modelId="{7351CD0A-AB6D-4734-9A7C-EA1B0647285C}" type="presOf" srcId="{54E14E41-65F3-47F5-BF4F-10608717C6CF}" destId="{3B675DA3-B09E-4D84-9798-6C7ECF6BF81B}" srcOrd="0" destOrd="0" presId="urn:microsoft.com/office/officeart/2005/8/layout/orgChart1"/>
    <dgm:cxn modelId="{FD15630C-E1A3-4DCC-9AF5-E7636EE70688}" type="presOf" srcId="{D0594FCA-1FE3-4EF9-AD51-87B47485B840}" destId="{1DBBCA53-F7AF-4B49-B304-C103778D0AC1}" srcOrd="1" destOrd="0" presId="urn:microsoft.com/office/officeart/2005/8/layout/orgChart1"/>
    <dgm:cxn modelId="{8872640D-69D8-411C-A818-78E583A227F5}" type="presOf" srcId="{54E14E41-65F3-47F5-BF4F-10608717C6CF}" destId="{7282B8C9-A705-4E85-BFA3-7D1B161C50A2}" srcOrd="1" destOrd="0" presId="urn:microsoft.com/office/officeart/2005/8/layout/orgChart1"/>
    <dgm:cxn modelId="{55FCA80D-0147-4387-A1B9-3FE51B8F027D}" type="presOf" srcId="{2C09F515-DD26-4D6C-98AB-CDBE9307B323}" destId="{384EDE97-A9A8-486D-9604-E99D86B78FFA}" srcOrd="0" destOrd="0" presId="urn:microsoft.com/office/officeart/2005/8/layout/orgChart1"/>
    <dgm:cxn modelId="{290B1610-947A-4470-82E3-D41D3576801C}" type="presOf" srcId="{4EAF823D-9C3B-492E-8C86-3991B09C9150}" destId="{A89FDAB1-97C8-4086-A0AF-30C0BACEBDF4}" srcOrd="0" destOrd="0" presId="urn:microsoft.com/office/officeart/2005/8/layout/orgChart1"/>
    <dgm:cxn modelId="{E65C6010-DDAD-4114-80C9-A2CEDABA3CE7}" srcId="{4EAF823D-9C3B-492E-8C86-3991B09C9150}" destId="{EE5E2858-4FD0-4EAD-B6ED-4936E154E5FD}" srcOrd="2" destOrd="0" parTransId="{6BA43396-919F-44E2-9EF4-8D3C176F11F3}" sibTransId="{FE97D7B4-0FD0-494F-AF8E-02F917FBA64F}"/>
    <dgm:cxn modelId="{F16E6D10-4FF3-4C6A-BA37-1F6E7DF0D8C2}" type="presOf" srcId="{7034A6FF-20B3-46F0-8643-D682FF1CF509}" destId="{38813035-D55E-41C3-BFE4-FA3897098834}" srcOrd="0" destOrd="0" presId="urn:microsoft.com/office/officeart/2005/8/layout/orgChart1"/>
    <dgm:cxn modelId="{72892017-9DE7-44E5-871D-82188970565C}" srcId="{D3CEDA10-07EE-4F44-B356-DC71D902E5B4}" destId="{C2754D03-10F2-45A0-8D69-AC966902221A}" srcOrd="3" destOrd="0" parTransId="{492E5532-AE53-4625-92B8-5A256F46129E}" sibTransId="{4656912D-62B1-465A-856D-ECF2C9F44B1B}"/>
    <dgm:cxn modelId="{4C76B918-1448-47B0-A96A-C29ECD0A981B}" type="presOf" srcId="{638F43F3-233C-4277-BBD7-52C27C2D9F3D}" destId="{2E7E820E-208D-49A1-B452-AB349F29EE21}" srcOrd="0" destOrd="0" presId="urn:microsoft.com/office/officeart/2005/8/layout/orgChart1"/>
    <dgm:cxn modelId="{E86AA819-7E21-4D54-B776-549A48680E50}" type="presOf" srcId="{8F07EE4B-210F-4A19-8DD1-1428FFF85FFB}" destId="{56777C83-2D0B-4196-B45A-59B65D59851C}" srcOrd="0" destOrd="0" presId="urn:microsoft.com/office/officeart/2005/8/layout/orgChart1"/>
    <dgm:cxn modelId="{59819A1A-7233-4D30-9079-3AB58C5CE0B9}" srcId="{1A09098D-50E4-4F1C-BEAA-01A83922DFC4}" destId="{4C5983A9-A7D0-463A-B166-E3E77F75FDF5}" srcOrd="0" destOrd="0" parTransId="{3793C74E-9CC9-4FD3-8501-BEA21D6F5125}" sibTransId="{4000DB7A-E782-4070-98AB-94A4B6A80087}"/>
    <dgm:cxn modelId="{E5D0641B-623F-4038-867C-8DD6DB512EE1}" type="presOf" srcId="{C77D3FBD-9D9E-44E9-9F1A-181B5C5F30C2}" destId="{98261522-5B23-4082-AEDE-D7B5B493334A}" srcOrd="1" destOrd="0" presId="urn:microsoft.com/office/officeart/2005/8/layout/orgChart1"/>
    <dgm:cxn modelId="{3B8F8F1C-DCE9-456F-B12A-F2A822737041}" srcId="{C2754D03-10F2-45A0-8D69-AC966902221A}" destId="{DB3F5104-CCCF-46F9-B31E-6C3035012943}" srcOrd="3" destOrd="0" parTransId="{638F43F3-233C-4277-BBD7-52C27C2D9F3D}" sibTransId="{7A352B34-556E-46CF-979A-8E4B96EDC2CF}"/>
    <dgm:cxn modelId="{BE56ED1C-A408-42EE-A14F-72599A2CB0FE}" type="presOf" srcId="{CCA0BCC5-FFB2-4F3C-8B72-1A951EE99822}" destId="{69A75753-265C-4F94-9469-912DEB0DC186}" srcOrd="0" destOrd="0" presId="urn:microsoft.com/office/officeart/2005/8/layout/orgChart1"/>
    <dgm:cxn modelId="{4A0D431E-654F-4820-BEE6-ACE3D780E7FF}" type="presOf" srcId="{EFB210CC-B86F-4EF9-98DF-9FE6A197C45C}" destId="{D4089149-A825-454C-8BDA-3903A63C773C}" srcOrd="0" destOrd="0" presId="urn:microsoft.com/office/officeart/2005/8/layout/orgChart1"/>
    <dgm:cxn modelId="{E9313F22-D2E3-41FF-951A-9BEE0680BC88}" srcId="{D3CEDA10-07EE-4F44-B356-DC71D902E5B4}" destId="{B6E88B53-0A2E-4642-AC92-1FB512BAE85A}" srcOrd="1" destOrd="0" parTransId="{DDB5DB2A-24E4-4A1B-BCAB-DFBD6F59279B}" sibTransId="{9DABA815-F453-44EF-9733-369EF59A15B8}"/>
    <dgm:cxn modelId="{F05BEF26-3310-4C01-84FF-6ED51A8C2647}" type="presOf" srcId="{D42A6EDA-C136-4405-8C56-B317BF44130F}" destId="{460231FD-BF82-4317-AF3A-822CD0CE5262}" srcOrd="0" destOrd="0" presId="urn:microsoft.com/office/officeart/2005/8/layout/orgChart1"/>
    <dgm:cxn modelId="{52D3442D-57A6-4208-A65D-63A8588A7AAB}" type="presOf" srcId="{D3CEDA10-07EE-4F44-B356-DC71D902E5B4}" destId="{A8E62297-B6D2-4B68-ADB6-E35861335159}" srcOrd="0" destOrd="0" presId="urn:microsoft.com/office/officeart/2005/8/layout/orgChart1"/>
    <dgm:cxn modelId="{4909D331-F69A-486F-BFB5-2972FB35812F}" srcId="{D42A6EDA-C136-4405-8C56-B317BF44130F}" destId="{7079D7AB-289F-4924-8F7A-8571E8EE21DC}" srcOrd="1" destOrd="0" parTransId="{EAF63B73-D428-4225-8A0C-6AFEE49BFCB4}" sibTransId="{945C7B90-9737-4EDC-BC36-B7E53CED3ACC}"/>
    <dgm:cxn modelId="{309B5E34-B120-4BB7-882D-0746E0791BC4}" type="presOf" srcId="{4391A62D-7124-4533-A008-C3C93B4339DE}" destId="{53AEF91C-36D5-4528-B609-62CE926D1966}" srcOrd="1" destOrd="0" presId="urn:microsoft.com/office/officeart/2005/8/layout/orgChart1"/>
    <dgm:cxn modelId="{0A0E5C35-49E8-46E2-B68C-51DF01E2AAA4}" type="presOf" srcId="{D213B891-8C58-45F1-B179-C9E1B8820655}" destId="{9754E69D-8346-4CF2-B054-41024F277CCD}" srcOrd="0" destOrd="0" presId="urn:microsoft.com/office/officeart/2005/8/layout/orgChart1"/>
    <dgm:cxn modelId="{85C9AF3A-0BF6-47EF-B6E0-1A2E09430906}" type="presOf" srcId="{B6E88B53-0A2E-4642-AC92-1FB512BAE85A}" destId="{0A7FE9CB-148B-4ACA-832C-A62A7566A15D}" srcOrd="1" destOrd="0" presId="urn:microsoft.com/office/officeart/2005/8/layout/orgChart1"/>
    <dgm:cxn modelId="{0422E13F-3262-4DE1-A5CB-02EEDD20ADB4}" type="presOf" srcId="{DABF2B5B-B257-4BBB-A763-1EA495B967F9}" destId="{B9E3FCB0-ECA1-4D7F-8720-809718AC0D39}" srcOrd="0" destOrd="0" presId="urn:microsoft.com/office/officeart/2005/8/layout/orgChart1"/>
    <dgm:cxn modelId="{F30C2E5C-1BC9-48F9-9762-48E692FAB619}" type="presOf" srcId="{090ADCB5-6858-48F9-A058-5B47DFC77063}" destId="{39592226-BE10-43BD-A7C1-19E14AD9E27C}" srcOrd="1" destOrd="0" presId="urn:microsoft.com/office/officeart/2005/8/layout/orgChart1"/>
    <dgm:cxn modelId="{6CFEC141-0DAA-485C-9C4C-A591C723822B}" srcId="{C2754D03-10F2-45A0-8D69-AC966902221A}" destId="{4391A62D-7124-4533-A008-C3C93B4339DE}" srcOrd="2" destOrd="0" parTransId="{8CEFC93A-DE3F-4AE9-88EF-3538A26FB37E}" sibTransId="{0D376EE0-9238-4C41-998A-1AE640F297B8}"/>
    <dgm:cxn modelId="{B9DBC941-8B61-444F-A88F-7317C4713BAF}" type="presOf" srcId="{E2E2AF11-4C08-4F07-B14D-0E0DD8CFB52F}" destId="{5FC376E6-6874-48EB-8126-F3DADAD2FB6C}" srcOrd="1" destOrd="0" presId="urn:microsoft.com/office/officeart/2005/8/layout/orgChart1"/>
    <dgm:cxn modelId="{C160A042-C063-46B6-8F2F-1CD1F74AFE18}" srcId="{1A09098D-50E4-4F1C-BEAA-01A83922DFC4}" destId="{F6B9E098-4A4D-4A9B-9595-F909493B307A}" srcOrd="3" destOrd="0" parTransId="{62BD4169-6C55-40AD-A0FD-62BCBE2E1F04}" sibTransId="{0CF36C7D-692D-4CDE-941A-C644DA76A59B}"/>
    <dgm:cxn modelId="{41768863-0228-432E-A2DD-B404F7782CE9}" type="presOf" srcId="{498E9182-89C0-4EA8-8EFE-9DA1B5E6DB54}" destId="{8B7A66AF-8644-4740-81A6-8B8F2B551AD7}" srcOrd="0" destOrd="0" presId="urn:microsoft.com/office/officeart/2005/8/layout/orgChart1"/>
    <dgm:cxn modelId="{D7AC8B64-DBD2-48DE-8B5B-AA1854F30DDE}" type="presOf" srcId="{1A09098D-50E4-4F1C-BEAA-01A83922DFC4}" destId="{A32A1736-B5FE-45F0-9239-A65A73B2497E}" srcOrd="0" destOrd="0" presId="urn:microsoft.com/office/officeart/2005/8/layout/orgChart1"/>
    <dgm:cxn modelId="{23E99548-4368-4F5B-93EC-5A0D17C0E443}" type="presOf" srcId="{6BA43396-919F-44E2-9EF4-8D3C176F11F3}" destId="{E767D947-B879-49F7-8AAB-B98518629E5D}" srcOrd="0" destOrd="0" presId="urn:microsoft.com/office/officeart/2005/8/layout/orgChart1"/>
    <dgm:cxn modelId="{EE180869-0E09-4967-A41A-EE7EEB32DD46}" srcId="{C2754D03-10F2-45A0-8D69-AC966902221A}" destId="{C77D3FBD-9D9E-44E9-9F1A-181B5C5F30C2}" srcOrd="0" destOrd="0" parTransId="{8B936AA0-14BE-434E-8EF6-57C5E92CE18E}" sibTransId="{62C21545-9B1B-4E9F-A1F5-E4A49720175F}"/>
    <dgm:cxn modelId="{B929DE49-A74A-478F-895F-7076F617A673}" type="presOf" srcId="{1E6FE7E2-C498-45BD-A24D-797AA663DD18}" destId="{E6DCCD73-5387-473F-9EB8-943FA2BDBB79}" srcOrd="0" destOrd="0" presId="urn:microsoft.com/office/officeart/2005/8/layout/orgChart1"/>
    <dgm:cxn modelId="{9C27876A-D622-47E7-A0B7-E1C7C4A6A7B1}" type="presOf" srcId="{EAF63B73-D428-4225-8A0C-6AFEE49BFCB4}" destId="{07B54CC3-8039-47A3-9A12-A161A5C43E50}" srcOrd="0" destOrd="0" presId="urn:microsoft.com/office/officeart/2005/8/layout/orgChart1"/>
    <dgm:cxn modelId="{554F576D-8ED1-4F14-B790-43A095B00228}" srcId="{C2754D03-10F2-45A0-8D69-AC966902221A}" destId="{54E14E41-65F3-47F5-BF4F-10608717C6CF}" srcOrd="1" destOrd="0" parTransId="{88DF55FD-48CC-4F61-B9B3-2CD2F5E14DA5}" sibTransId="{0CBB627C-4740-4E1E-8A21-913123897836}"/>
    <dgm:cxn modelId="{8458316E-5BC5-4820-A518-FD656FA75AC3}" type="presOf" srcId="{2C09F515-DD26-4D6C-98AB-CDBE9307B323}" destId="{130CF88F-ECC7-45A8-B71F-F45ACC07BF03}" srcOrd="1" destOrd="0" presId="urn:microsoft.com/office/officeart/2005/8/layout/orgChart1"/>
    <dgm:cxn modelId="{83275A4E-93A0-445B-9AAC-C853BEDCB55B}" type="presOf" srcId="{BC875E55-0488-406E-87E2-96A09B0B4D41}" destId="{A671422C-F82B-49D1-A950-47AAFB88FCFF}" srcOrd="0" destOrd="0" presId="urn:microsoft.com/office/officeart/2005/8/layout/orgChart1"/>
    <dgm:cxn modelId="{6BC39E50-17B1-4ACC-B1A1-C85485BF9A13}" type="presOf" srcId="{7A91B7D1-1CCA-465A-8D13-048239A991C6}" destId="{75003AD9-5146-4F3C-B2FF-1A9E1B281805}" srcOrd="0" destOrd="0" presId="urn:microsoft.com/office/officeart/2005/8/layout/orgChart1"/>
    <dgm:cxn modelId="{550BDE71-05B5-4BAC-93E7-8B7FA4AF0E82}" srcId="{4EAF823D-9C3B-492E-8C86-3991B09C9150}" destId="{E2E2AF11-4C08-4F07-B14D-0E0DD8CFB52F}" srcOrd="1" destOrd="0" parTransId="{7034A6FF-20B3-46F0-8643-D682FF1CF509}" sibTransId="{793080E7-6771-4DC9-8B40-E73C82CCF5B7}"/>
    <dgm:cxn modelId="{141C5E53-515C-411F-BB15-E6EB085001AC}" type="presOf" srcId="{7079D7AB-289F-4924-8F7A-8571E8EE21DC}" destId="{6F0B5EA5-A737-4866-840C-F69660AB0834}" srcOrd="0" destOrd="0" presId="urn:microsoft.com/office/officeart/2005/8/layout/orgChart1"/>
    <dgm:cxn modelId="{1DC26054-CE17-4434-88EC-7F2BA3E2E3C2}" type="presOf" srcId="{8C6A187D-60FB-40C0-A317-A7CB3FB58E25}" destId="{A7A8B631-C6C4-4CFA-8078-99CE0F18167C}" srcOrd="1" destOrd="0" presId="urn:microsoft.com/office/officeart/2005/8/layout/orgChart1"/>
    <dgm:cxn modelId="{5E846154-70F1-48D5-803F-445D8F0029B6}" type="presOf" srcId="{EFB210CC-B86F-4EF9-98DF-9FE6A197C45C}" destId="{B73BE6A0-2D0D-4518-BECC-A4BF808BB57C}" srcOrd="1" destOrd="0" presId="urn:microsoft.com/office/officeart/2005/8/layout/orgChart1"/>
    <dgm:cxn modelId="{FAD97A76-DE39-47D6-9E9B-B74FB8C2C0C6}" type="presOf" srcId="{418F6ED4-6C0C-4CD8-A716-46C7EA30D395}" destId="{37B7C6FC-9A39-4504-BE6D-DBBFD9789C40}" srcOrd="0" destOrd="0" presId="urn:microsoft.com/office/officeart/2005/8/layout/orgChart1"/>
    <dgm:cxn modelId="{3CD70C57-8674-444C-9DC6-AECC413A6E3E}" type="presOf" srcId="{E2E2AF11-4C08-4F07-B14D-0E0DD8CFB52F}" destId="{354195BF-A15F-4ED0-A96A-B8D9FB10DFD9}" srcOrd="0" destOrd="0" presId="urn:microsoft.com/office/officeart/2005/8/layout/orgChart1"/>
    <dgm:cxn modelId="{DDBBD878-A807-4D2E-ACBE-FDCC1471EF10}" srcId="{B6E88B53-0A2E-4642-AC92-1FB512BAE85A}" destId="{090ADCB5-6858-48F9-A058-5B47DFC77063}" srcOrd="0" destOrd="0" parTransId="{D213B891-8C58-45F1-B179-C9E1B8820655}" sibTransId="{9AFCC7EF-ADFF-4E1C-9610-285BA65888EB}"/>
    <dgm:cxn modelId="{54F0CE59-59D5-498B-9C38-2DD8E9C0B7EE}" type="presOf" srcId="{7A91B7D1-1CCA-465A-8D13-048239A991C6}" destId="{4E424D78-3DBE-4E71-98EF-B7995DE500BF}" srcOrd="1" destOrd="0" presId="urn:microsoft.com/office/officeart/2005/8/layout/orgChart1"/>
    <dgm:cxn modelId="{3195A47A-9C7E-442A-B8A7-73F51F02E625}" type="presOf" srcId="{F6B3811A-F58D-4E14-8ED5-F91D97E14862}" destId="{3D649386-3AAA-4FF7-BF9E-64430E8DDD85}" srcOrd="0" destOrd="0" presId="urn:microsoft.com/office/officeart/2005/8/layout/orgChart1"/>
    <dgm:cxn modelId="{4DD2DF7A-49E6-4957-AFC8-07860C124E48}" type="presOf" srcId="{4C5983A9-A7D0-463A-B166-E3E77F75FDF5}" destId="{CECCEA68-A870-4521-8E50-FF4ED1668D32}" srcOrd="1" destOrd="0" presId="urn:microsoft.com/office/officeart/2005/8/layout/orgChart1"/>
    <dgm:cxn modelId="{65D7047B-4516-4D8B-A9BE-A6546956C0DC}" type="presOf" srcId="{5C1707A1-B360-4552-AAA7-BDA44D7D2DA5}" destId="{C2C7CB90-2844-476B-AF91-D439873C0127}" srcOrd="0" destOrd="0" presId="urn:microsoft.com/office/officeart/2005/8/layout/orgChart1"/>
    <dgm:cxn modelId="{A4CA8D7C-88D1-4F50-B0A0-1CE42CD41F84}" type="presOf" srcId="{7B499B6A-D27C-45B7-A6F2-3150EA8E67CD}" destId="{08B8E51F-B985-4257-90F9-3958C58C4D54}" srcOrd="0" destOrd="0" presId="urn:microsoft.com/office/officeart/2005/8/layout/orgChart1"/>
    <dgm:cxn modelId="{473B457E-46EF-4F4E-8DC0-5FB6E15A6703}" type="presOf" srcId="{E78E9859-E238-4AE1-A188-F9CB26FE6639}" destId="{C65D9D4E-0709-4708-836E-EE85F944AFA1}" srcOrd="1" destOrd="0" presId="urn:microsoft.com/office/officeart/2005/8/layout/orgChart1"/>
    <dgm:cxn modelId="{F988917F-D5C0-45A3-9645-517A8F39A874}" type="presOf" srcId="{DDB5DB2A-24E4-4A1B-BCAB-DFBD6F59279B}" destId="{7AB73C5E-21A4-42CC-973E-8E91FFA061DB}" srcOrd="0" destOrd="0" presId="urn:microsoft.com/office/officeart/2005/8/layout/orgChart1"/>
    <dgm:cxn modelId="{064F5580-6B72-42D0-A965-9D555A3B965B}" type="presOf" srcId="{DB3F5104-CCCF-46F9-B31E-6C3035012943}" destId="{64FFAB30-D5C7-48DF-A46D-1953F4DE6F70}" srcOrd="1" destOrd="0" presId="urn:microsoft.com/office/officeart/2005/8/layout/orgChart1"/>
    <dgm:cxn modelId="{3A72D481-650A-4F18-BE5A-C39319611107}" type="presOf" srcId="{F6B9E098-4A4D-4A9B-9595-F909493B307A}" destId="{0A138523-5C30-4000-BB84-FF8635BEA470}" srcOrd="0" destOrd="0" presId="urn:microsoft.com/office/officeart/2005/8/layout/orgChart1"/>
    <dgm:cxn modelId="{98CCBF82-929B-4404-B552-DCEBCBA2FB51}" type="presOf" srcId="{9E272B7C-BC86-4FB4-AE4D-D3A1907A030B}" destId="{E5D5CAF2-87A8-41E6-A8BB-7DD8CC2E011E}" srcOrd="0" destOrd="0" presId="urn:microsoft.com/office/officeart/2005/8/layout/orgChart1"/>
    <dgm:cxn modelId="{FEA2D682-C237-418C-95D4-46B3A64A374D}" type="presOf" srcId="{7079D7AB-289F-4924-8F7A-8571E8EE21DC}" destId="{F14B1F2E-85FD-47E6-9B05-FFEF186A2B82}" srcOrd="1" destOrd="0" presId="urn:microsoft.com/office/officeart/2005/8/layout/orgChart1"/>
    <dgm:cxn modelId="{187BED82-A8DF-47E5-A743-0FBA01A65DE6}" srcId="{4EAF823D-9C3B-492E-8C86-3991B09C9150}" destId="{8F07EE4B-210F-4A19-8DD1-1428FFF85FFB}" srcOrd="0" destOrd="0" parTransId="{498E9182-89C0-4EA8-8EFE-9DA1B5E6DB54}" sibTransId="{1A07A1CA-036C-48FE-AE1D-8D7B32E50338}"/>
    <dgm:cxn modelId="{6FD85387-2689-4C70-AAD7-74736005F75E}" type="presOf" srcId="{F0FB913C-AD46-4F3E-9396-849B88E5CA02}" destId="{F05EAE54-8DE1-44A5-B457-5CCC62FAD963}" srcOrd="0" destOrd="0" presId="urn:microsoft.com/office/officeart/2005/8/layout/orgChart1"/>
    <dgm:cxn modelId="{81EE4C8B-8568-476B-9D5B-50B4A67E451A}" srcId="{B6E88B53-0A2E-4642-AC92-1FB512BAE85A}" destId="{8296B130-FB1E-43BC-9D08-7A46C158BAF2}" srcOrd="3" destOrd="0" parTransId="{F6B3811A-F58D-4E14-8ED5-F91D97E14862}" sibTransId="{8ED0C2F1-A00D-46B2-9FDD-2B82DB0CE89B}"/>
    <dgm:cxn modelId="{62E0C58C-3823-4798-BA05-4A7B8E8CF31F}" type="presOf" srcId="{090ADCB5-6858-48F9-A058-5B47DFC77063}" destId="{A8ABE86A-2AE1-4B33-88E9-2DF6A8688C6E}" srcOrd="0" destOrd="0" presId="urn:microsoft.com/office/officeart/2005/8/layout/orgChart1"/>
    <dgm:cxn modelId="{6F92718F-FFB2-4454-8DCF-22ADB7BF2E8F}" type="presOf" srcId="{D0594FCA-1FE3-4EF9-AD51-87B47485B840}" destId="{B10A7293-C27F-4670-927D-54B0D7F2758B}" srcOrd="0" destOrd="0" presId="urn:microsoft.com/office/officeart/2005/8/layout/orgChart1"/>
    <dgm:cxn modelId="{76029E93-4378-4AAA-9C0A-CF344C0E32D8}" srcId="{D3CEDA10-07EE-4F44-B356-DC71D902E5B4}" destId="{1A09098D-50E4-4F1C-BEAA-01A83922DFC4}" srcOrd="2" destOrd="0" parTransId="{5C1707A1-B360-4552-AAA7-BDA44D7D2DA5}" sibTransId="{37179804-883D-4847-BD46-DE7B71BAC20D}"/>
    <dgm:cxn modelId="{C2B1A493-6672-4163-A7E1-583E78723EE6}" srcId="{B6E88B53-0A2E-4642-AC92-1FB512BAE85A}" destId="{E78E9859-E238-4AE1-A188-F9CB26FE6639}" srcOrd="2" destOrd="0" parTransId="{CDDD667B-0F11-4A41-8D51-72809DCC369F}" sibTransId="{1FA35793-EFD8-446E-88F2-B390F25BE7E9}"/>
    <dgm:cxn modelId="{19A17696-674E-429D-B480-A54A535654DC}" type="presOf" srcId="{796705EA-A228-431F-B5A4-DC2B7310FF27}" destId="{2A504C4D-E945-47F8-B718-E578FDA5B374}" srcOrd="1" destOrd="0" presId="urn:microsoft.com/office/officeart/2005/8/layout/orgChart1"/>
    <dgm:cxn modelId="{F34FC797-73AA-40B9-87DE-6AA721CB557B}" srcId="{4EAF823D-9C3B-492E-8C86-3991B09C9150}" destId="{D0594FCA-1FE3-4EF9-AD51-87B47485B840}" srcOrd="3" destOrd="0" parTransId="{3452513D-D781-4033-B7AC-DF8745D426EA}" sibTransId="{651121F1-C430-4295-92C6-5BA0AF0D6774}"/>
    <dgm:cxn modelId="{57A95B9E-07AF-4316-BD84-07AD3ADE4326}" type="presOf" srcId="{3793C74E-9CC9-4FD3-8501-BEA21D6F5125}" destId="{89E0B419-7C16-499A-9744-8F6BBAF7972B}" srcOrd="0" destOrd="0" presId="urn:microsoft.com/office/officeart/2005/8/layout/orgChart1"/>
    <dgm:cxn modelId="{3F0FC09E-8BE5-4559-9E93-30F806115B86}" type="presOf" srcId="{62BD4169-6C55-40AD-A0FD-62BCBE2E1F04}" destId="{CD768D15-4F31-47F2-AA80-E3A0629186C3}" srcOrd="0" destOrd="0" presId="urn:microsoft.com/office/officeart/2005/8/layout/orgChart1"/>
    <dgm:cxn modelId="{C51EC49E-FC54-464A-97A5-9D03BC6E4057}" type="presOf" srcId="{CDDD667B-0F11-4A41-8D51-72809DCC369F}" destId="{4FA328B3-388E-4B71-94A7-060D48D6D38C}" srcOrd="0" destOrd="0" presId="urn:microsoft.com/office/officeart/2005/8/layout/orgChart1"/>
    <dgm:cxn modelId="{1DA65C9F-44C4-4514-A915-B4B5EDE11523}" type="presOf" srcId="{88DF55FD-48CC-4F61-B9B3-2CD2F5E14DA5}" destId="{A268A324-AB96-495C-AAA5-9E622CD0C98D}" srcOrd="0" destOrd="0" presId="urn:microsoft.com/office/officeart/2005/8/layout/orgChart1"/>
    <dgm:cxn modelId="{CCC7E7A0-8EE7-4F8C-963C-D109745B8BE0}" type="presOf" srcId="{492E5532-AE53-4625-92B8-5A256F46129E}" destId="{3C830DC7-CAD0-4D1E-A2F8-8BDFFBC8B734}" srcOrd="0" destOrd="0" presId="urn:microsoft.com/office/officeart/2005/8/layout/orgChart1"/>
    <dgm:cxn modelId="{668ADAA1-6009-434D-84EA-564B779AA8E2}" type="presOf" srcId="{EE5E2858-4FD0-4EAD-B6ED-4936E154E5FD}" destId="{AF7B6BB0-9FB5-41AF-8946-3D095A1703B2}" srcOrd="1" destOrd="0" presId="urn:microsoft.com/office/officeart/2005/8/layout/orgChart1"/>
    <dgm:cxn modelId="{39BF03A4-7E26-4D05-8D58-E328D8F588CB}" type="presOf" srcId="{B6E88B53-0A2E-4642-AC92-1FB512BAE85A}" destId="{FD00E85C-A532-40F2-89B2-BC8DE62650E8}" srcOrd="0" destOrd="0" presId="urn:microsoft.com/office/officeart/2005/8/layout/orgChart1"/>
    <dgm:cxn modelId="{1496F2A7-2B7E-4699-9F67-8EC6694586C9}" type="presOf" srcId="{C2754D03-10F2-45A0-8D69-AC966902221A}" destId="{C9244C4B-C0F2-4844-89F1-94DF6097C13B}" srcOrd="0" destOrd="0" presId="urn:microsoft.com/office/officeart/2005/8/layout/orgChart1"/>
    <dgm:cxn modelId="{C258AEA9-66DA-4C38-88BF-161C861683E5}" type="presOf" srcId="{A0222B59-6EB1-4E18-ABB2-7F285411C4EB}" destId="{A8C2DD5D-D39D-4A17-A545-1A6B66F770A4}" srcOrd="0" destOrd="0" presId="urn:microsoft.com/office/officeart/2005/8/layout/orgChart1"/>
    <dgm:cxn modelId="{06A548AF-CDE3-4498-AA6C-7355C6AD1D4D}" type="presOf" srcId="{D3CEDA10-07EE-4F44-B356-DC71D902E5B4}" destId="{AFAB07F9-A29A-4F44-8EFB-8754E8F49C2C}" srcOrd="1" destOrd="0" presId="urn:microsoft.com/office/officeart/2005/8/layout/orgChart1"/>
    <dgm:cxn modelId="{456195B1-E51A-4E6B-8C4C-66FE3AC6476A}" srcId="{1A09098D-50E4-4F1C-BEAA-01A83922DFC4}" destId="{DABF2B5B-B257-4BBB-A763-1EA495B967F9}" srcOrd="1" destOrd="0" parTransId="{7B499B6A-D27C-45B7-A6F2-3150EA8E67CD}" sibTransId="{2CFF1FAA-1A01-4482-8053-DA7E991183DD}"/>
    <dgm:cxn modelId="{956293B3-DB4D-4BFA-8B72-CBBD96430427}" type="presOf" srcId="{8296B130-FB1E-43BC-9D08-7A46C158BAF2}" destId="{CF1F9BC6-2768-47E7-B2E3-FC5B206FAF36}" srcOrd="0" destOrd="0" presId="urn:microsoft.com/office/officeart/2005/8/layout/orgChart1"/>
    <dgm:cxn modelId="{C22C3EB7-A2F2-4B7F-9770-88122F16B1D2}" srcId="{D3CEDA10-07EE-4F44-B356-DC71D902E5B4}" destId="{4EAF823D-9C3B-492E-8C86-3991B09C9150}" srcOrd="4" destOrd="0" parTransId="{9E272B7C-BC86-4FB4-AE4D-D3A1907A030B}" sibTransId="{53E9EC77-6B4B-4DFF-95EF-0979990DE4C4}"/>
    <dgm:cxn modelId="{9CE25AB7-5C42-42F4-B14C-44D87BD38613}" srcId="{B6E88B53-0A2E-4642-AC92-1FB512BAE85A}" destId="{2C09F515-DD26-4D6C-98AB-CDBE9307B323}" srcOrd="1" destOrd="0" parTransId="{BC875E55-0488-406E-87E2-96A09B0B4D41}" sibTransId="{5D708949-636A-4105-BCC7-3C8EFCD8E59F}"/>
    <dgm:cxn modelId="{BC1B63BE-4627-42C0-9E4D-F6ABE3061A6F}" type="presOf" srcId="{8F07EE4B-210F-4A19-8DD1-1428FFF85FFB}" destId="{763B597B-876C-4C77-B60E-7F63EEA161E7}" srcOrd="1" destOrd="0" presId="urn:microsoft.com/office/officeart/2005/8/layout/orgChart1"/>
    <dgm:cxn modelId="{96100FC9-0AEF-4BE4-95A8-FD8FDAFD7568}" type="presOf" srcId="{8B936AA0-14BE-434E-8EF6-57C5E92CE18E}" destId="{560531C8-603F-4630-A315-3E36EFD148DC}" srcOrd="0" destOrd="0" presId="urn:microsoft.com/office/officeart/2005/8/layout/orgChart1"/>
    <dgm:cxn modelId="{968C1CCC-34E7-4015-B4D1-8A09B15061C4}" srcId="{D3CEDA10-07EE-4F44-B356-DC71D902E5B4}" destId="{D42A6EDA-C136-4405-8C56-B317BF44130F}" srcOrd="0" destOrd="0" parTransId="{418F6ED4-6C0C-4CD8-A716-46C7EA30D395}" sibTransId="{AB6205ED-9081-436F-B818-577458DF55ED}"/>
    <dgm:cxn modelId="{19947ECD-3CE3-42AC-A7D5-1F12C42E8807}" type="presOf" srcId="{D42A6EDA-C136-4405-8C56-B317BF44130F}" destId="{E9110FC6-399A-4ABB-9378-DCE430E677CC}" srcOrd="1" destOrd="0" presId="urn:microsoft.com/office/officeart/2005/8/layout/orgChart1"/>
    <dgm:cxn modelId="{7AA900CE-4E15-4571-A457-46EF07E4DC2C}" type="presOf" srcId="{DABF2B5B-B257-4BBB-A763-1EA495B967F9}" destId="{57B1204F-E2B2-4C57-9AEF-B0A6310A97AD}" srcOrd="1" destOrd="0" presId="urn:microsoft.com/office/officeart/2005/8/layout/orgChart1"/>
    <dgm:cxn modelId="{FDB52ECE-9A73-4DF4-A1EC-B5CA2790FAA4}" type="presOf" srcId="{F6B9E098-4A4D-4A9B-9595-F909493B307A}" destId="{B5483D67-EB2A-45FC-AB86-AC92D40624EF}" srcOrd="1" destOrd="0" presId="urn:microsoft.com/office/officeart/2005/8/layout/orgChart1"/>
    <dgm:cxn modelId="{AD970AD1-41D9-4259-94A7-8BB4691BBAB4}" type="presOf" srcId="{8296B130-FB1E-43BC-9D08-7A46C158BAF2}" destId="{1FBD3FB1-19D3-41A7-9155-2DE31685D201}" srcOrd="1" destOrd="0" presId="urn:microsoft.com/office/officeart/2005/8/layout/orgChart1"/>
    <dgm:cxn modelId="{A55B30D1-82BE-4928-9B27-FEDEF037A09A}" type="presOf" srcId="{C2754D03-10F2-45A0-8D69-AC966902221A}" destId="{5DB307A1-EE03-453F-971B-49F7CFAB5F49}" srcOrd="1" destOrd="0" presId="urn:microsoft.com/office/officeart/2005/8/layout/orgChart1"/>
    <dgm:cxn modelId="{EEB086D4-981A-4222-874E-F1D5883FEBA5}" type="presOf" srcId="{4C5983A9-A7D0-463A-B166-E3E77F75FDF5}" destId="{7274914E-6F08-4855-8FCB-630F9B9D3070}" srcOrd="0" destOrd="0" presId="urn:microsoft.com/office/officeart/2005/8/layout/orgChart1"/>
    <dgm:cxn modelId="{BCBC14DC-B08A-4719-B05E-6237D9AF0397}" type="presOf" srcId="{EE5E2858-4FD0-4EAD-B6ED-4936E154E5FD}" destId="{441CE40C-88DA-4C32-8D7F-662D3F9B1ED9}" srcOrd="0" destOrd="0" presId="urn:microsoft.com/office/officeart/2005/8/layout/orgChart1"/>
    <dgm:cxn modelId="{04A2C5DC-81CE-45C4-9E3D-4F7C64910607}" type="presOf" srcId="{70C0209C-57E8-4E00-8ECC-D824BE9F8D4B}" destId="{A42D390E-9008-4221-B211-0AF9F33FA669}" srcOrd="0" destOrd="0" presId="urn:microsoft.com/office/officeart/2005/8/layout/orgChart1"/>
    <dgm:cxn modelId="{08B91AE2-3A6B-42C5-9EC7-082CBEE7DF50}" srcId="{D42A6EDA-C136-4405-8C56-B317BF44130F}" destId="{8C6A187D-60FB-40C0-A317-A7CB3FB58E25}" srcOrd="2" destOrd="0" parTransId="{CCA0BCC5-FFB2-4F3C-8B72-1A951EE99822}" sibTransId="{36574885-DD09-4EED-8AD6-65E50F20F722}"/>
    <dgm:cxn modelId="{AEDF4AE9-A6EF-465F-956A-B22F0DDAEBEF}" type="presOf" srcId="{8CEFC93A-DE3F-4AE9-88EF-3538A26FB37E}" destId="{DF1F5285-C57B-4933-8839-A0A049403D9E}" srcOrd="0" destOrd="0" presId="urn:microsoft.com/office/officeart/2005/8/layout/orgChart1"/>
    <dgm:cxn modelId="{AE2EB5E9-72B6-43BB-87E8-009FDF9C42ED}" type="presOf" srcId="{1A09098D-50E4-4F1C-BEAA-01A83922DFC4}" destId="{E1FDB619-C02F-4835-91E7-07520E0FFBB9}" srcOrd="1" destOrd="0" presId="urn:microsoft.com/office/officeart/2005/8/layout/orgChart1"/>
    <dgm:cxn modelId="{989458EA-DE1A-4226-9C3A-DCC9AC22C6BB}" type="presOf" srcId="{8C6A187D-60FB-40C0-A317-A7CB3FB58E25}" destId="{87F3E11B-6D4D-408E-8473-E76FE88E724D}" srcOrd="0" destOrd="0" presId="urn:microsoft.com/office/officeart/2005/8/layout/orgChart1"/>
    <dgm:cxn modelId="{46AACBEC-394F-4D4E-8417-50DBA0C979D4}" type="presOf" srcId="{796705EA-A228-431F-B5A4-DC2B7310FF27}" destId="{28A14FC1-FEF2-4112-AA98-4E52787C94CB}" srcOrd="0" destOrd="0" presId="urn:microsoft.com/office/officeart/2005/8/layout/orgChart1"/>
    <dgm:cxn modelId="{CEC87CEE-3D5E-48AE-9FA1-F6C991CC6B47}" srcId="{F0FB913C-AD46-4F3E-9396-849B88E5CA02}" destId="{D3CEDA10-07EE-4F44-B356-DC71D902E5B4}" srcOrd="0" destOrd="0" parTransId="{51A8BBC0-BA8C-46BF-B0F6-FCE180EAE347}" sibTransId="{47EABDA4-80FB-4794-90E6-F4834069596F}"/>
    <dgm:cxn modelId="{12747DF0-B94D-4B6A-9B4E-B39EED5CFE98}" srcId="{D3CEDA10-07EE-4F44-B356-DC71D902E5B4}" destId="{796705EA-A228-431F-B5A4-DC2B7310FF27}" srcOrd="5" destOrd="0" parTransId="{1E6FE7E2-C498-45BD-A24D-797AA663DD18}" sibTransId="{E8F51B71-C295-4FB6-98AA-792CDFA47243}"/>
    <dgm:cxn modelId="{F11E42F6-7BAE-42AE-9350-8CE9571F9AC3}" type="presOf" srcId="{4EAF823D-9C3B-492E-8C86-3991B09C9150}" destId="{67296262-AE39-412D-9951-890553392712}" srcOrd="1" destOrd="0" presId="urn:microsoft.com/office/officeart/2005/8/layout/orgChart1"/>
    <dgm:cxn modelId="{885978F9-221B-4CF4-8FFE-0CAE464CDEFB}" type="presOf" srcId="{C77D3FBD-9D9E-44E9-9F1A-181B5C5F30C2}" destId="{94A7B6AE-D47A-4FCF-A173-7398BAADD389}" srcOrd="0" destOrd="0" presId="urn:microsoft.com/office/officeart/2005/8/layout/orgChart1"/>
    <dgm:cxn modelId="{5AF82FFA-256C-4EA1-93D8-81349325B877}" type="presOf" srcId="{E78E9859-E238-4AE1-A188-F9CB26FE6639}" destId="{39811B99-0EA5-4CA3-B31E-953C310B8556}" srcOrd="0" destOrd="0" presId="urn:microsoft.com/office/officeart/2005/8/layout/orgChart1"/>
    <dgm:cxn modelId="{2EE364FC-6E68-4067-A2EB-4A4F038212FB}" type="presOf" srcId="{3452513D-D781-4033-B7AC-DF8745D426EA}" destId="{D804260B-B80B-4FBB-88A0-093DEED2C727}" srcOrd="0" destOrd="0" presId="urn:microsoft.com/office/officeart/2005/8/layout/orgChart1"/>
    <dgm:cxn modelId="{82F984FC-FCB8-4F3E-9E7F-78F7B634D04E}" type="presOf" srcId="{4391A62D-7124-4533-A008-C3C93B4339DE}" destId="{B747EBCC-1081-4E4C-B872-8DB6081BD4B4}" srcOrd="0" destOrd="0" presId="urn:microsoft.com/office/officeart/2005/8/layout/orgChart1"/>
    <dgm:cxn modelId="{9218C373-47F6-4353-A313-75DBA1436F33}" type="presParOf" srcId="{F05EAE54-8DE1-44A5-B457-5CCC62FAD963}" destId="{08894596-0733-4D90-9681-928D6F29D10E}" srcOrd="0" destOrd="0" presId="urn:microsoft.com/office/officeart/2005/8/layout/orgChart1"/>
    <dgm:cxn modelId="{A08B27E8-19A4-4448-A84B-15009AA70B41}" type="presParOf" srcId="{08894596-0733-4D90-9681-928D6F29D10E}" destId="{F3837FFD-46EF-4EB4-8FBA-BE28B928207E}" srcOrd="0" destOrd="0" presId="urn:microsoft.com/office/officeart/2005/8/layout/orgChart1"/>
    <dgm:cxn modelId="{B429A3DE-5E77-4155-BFA1-A5BEDD8A0BEE}" type="presParOf" srcId="{F3837FFD-46EF-4EB4-8FBA-BE28B928207E}" destId="{A8E62297-B6D2-4B68-ADB6-E35861335159}" srcOrd="0" destOrd="0" presId="urn:microsoft.com/office/officeart/2005/8/layout/orgChart1"/>
    <dgm:cxn modelId="{88F9C9AE-12FA-4B3E-89BF-77AD7D82A763}" type="presParOf" srcId="{F3837FFD-46EF-4EB4-8FBA-BE28B928207E}" destId="{AFAB07F9-A29A-4F44-8EFB-8754E8F49C2C}" srcOrd="1" destOrd="0" presId="urn:microsoft.com/office/officeart/2005/8/layout/orgChart1"/>
    <dgm:cxn modelId="{C4A69E65-4DF1-41D3-85EC-55286FE94395}" type="presParOf" srcId="{08894596-0733-4D90-9681-928D6F29D10E}" destId="{42CCCFB9-AD7F-4177-9C8C-B3F211D624AF}" srcOrd="1" destOrd="0" presId="urn:microsoft.com/office/officeart/2005/8/layout/orgChart1"/>
    <dgm:cxn modelId="{CEBAD6C9-8584-402E-B704-3DDE65A38488}" type="presParOf" srcId="{42CCCFB9-AD7F-4177-9C8C-B3F211D624AF}" destId="{37B7C6FC-9A39-4504-BE6D-DBBFD9789C40}" srcOrd="0" destOrd="0" presId="urn:microsoft.com/office/officeart/2005/8/layout/orgChart1"/>
    <dgm:cxn modelId="{756C66DA-A243-4307-8622-1015236B0933}" type="presParOf" srcId="{42CCCFB9-AD7F-4177-9C8C-B3F211D624AF}" destId="{584556BC-AB52-4827-A9C1-55659DA874CB}" srcOrd="1" destOrd="0" presId="urn:microsoft.com/office/officeart/2005/8/layout/orgChart1"/>
    <dgm:cxn modelId="{8CEAC587-EF32-486C-BFB8-AA2DAA39D7E9}" type="presParOf" srcId="{584556BC-AB52-4827-A9C1-55659DA874CB}" destId="{B6EC5819-FBDE-4609-A977-F76582BE7CAF}" srcOrd="0" destOrd="0" presId="urn:microsoft.com/office/officeart/2005/8/layout/orgChart1"/>
    <dgm:cxn modelId="{BAF86BF4-5671-4956-855A-E4AAF3643816}" type="presParOf" srcId="{B6EC5819-FBDE-4609-A977-F76582BE7CAF}" destId="{460231FD-BF82-4317-AF3A-822CD0CE5262}" srcOrd="0" destOrd="0" presId="urn:microsoft.com/office/officeart/2005/8/layout/orgChart1"/>
    <dgm:cxn modelId="{6ED0F5BB-24A5-40F0-8330-6DCF1691805D}" type="presParOf" srcId="{B6EC5819-FBDE-4609-A977-F76582BE7CAF}" destId="{E9110FC6-399A-4ABB-9378-DCE430E677CC}" srcOrd="1" destOrd="0" presId="urn:microsoft.com/office/officeart/2005/8/layout/orgChart1"/>
    <dgm:cxn modelId="{00B9ADC3-299E-41EE-9B59-878795A76B75}" type="presParOf" srcId="{584556BC-AB52-4827-A9C1-55659DA874CB}" destId="{6118CC54-80FB-44B1-A1F6-D5C99EDF51E5}" srcOrd="1" destOrd="0" presId="urn:microsoft.com/office/officeart/2005/8/layout/orgChart1"/>
    <dgm:cxn modelId="{DC6A1D35-F778-4C06-B874-AB75776C5772}" type="presParOf" srcId="{6118CC54-80FB-44B1-A1F6-D5C99EDF51E5}" destId="{A42D390E-9008-4221-B211-0AF9F33FA669}" srcOrd="0" destOrd="0" presId="urn:microsoft.com/office/officeart/2005/8/layout/orgChart1"/>
    <dgm:cxn modelId="{3B7476D4-DADA-48F5-8588-74A1FA4BBC8D}" type="presParOf" srcId="{6118CC54-80FB-44B1-A1F6-D5C99EDF51E5}" destId="{43EABC5A-69D8-4A00-9038-E8CCD40C6EC5}" srcOrd="1" destOrd="0" presId="urn:microsoft.com/office/officeart/2005/8/layout/orgChart1"/>
    <dgm:cxn modelId="{B2E09159-2B06-4DF4-98A4-38330218295F}" type="presParOf" srcId="{43EABC5A-69D8-4A00-9038-E8CCD40C6EC5}" destId="{382F2EF8-B52D-4194-8819-810354133520}" srcOrd="0" destOrd="0" presId="urn:microsoft.com/office/officeart/2005/8/layout/orgChart1"/>
    <dgm:cxn modelId="{84D2B459-3538-457F-8B89-AE778A6B462F}" type="presParOf" srcId="{382F2EF8-B52D-4194-8819-810354133520}" destId="{D4089149-A825-454C-8BDA-3903A63C773C}" srcOrd="0" destOrd="0" presId="urn:microsoft.com/office/officeart/2005/8/layout/orgChart1"/>
    <dgm:cxn modelId="{9EF65A40-1227-4A76-8741-F3BA0C9F7B30}" type="presParOf" srcId="{382F2EF8-B52D-4194-8819-810354133520}" destId="{B73BE6A0-2D0D-4518-BECC-A4BF808BB57C}" srcOrd="1" destOrd="0" presId="urn:microsoft.com/office/officeart/2005/8/layout/orgChart1"/>
    <dgm:cxn modelId="{426EE80D-4268-4F4D-8067-4D8CC6BED38C}" type="presParOf" srcId="{43EABC5A-69D8-4A00-9038-E8CCD40C6EC5}" destId="{3C6A33AF-9992-4BAC-831A-23908C00A65D}" srcOrd="1" destOrd="0" presId="urn:microsoft.com/office/officeart/2005/8/layout/orgChart1"/>
    <dgm:cxn modelId="{DFFDDEB7-B669-4E04-B770-044552506103}" type="presParOf" srcId="{43EABC5A-69D8-4A00-9038-E8CCD40C6EC5}" destId="{8A72C61F-1AB9-4423-8836-8500F1B9F7AF}" srcOrd="2" destOrd="0" presId="urn:microsoft.com/office/officeart/2005/8/layout/orgChart1"/>
    <dgm:cxn modelId="{94705337-959A-4BF2-B401-BA2A17E1462B}" type="presParOf" srcId="{6118CC54-80FB-44B1-A1F6-D5C99EDF51E5}" destId="{07B54CC3-8039-47A3-9A12-A161A5C43E50}" srcOrd="2" destOrd="0" presId="urn:microsoft.com/office/officeart/2005/8/layout/orgChart1"/>
    <dgm:cxn modelId="{8E4E3516-2EE5-4EBE-A80B-4B2C404963A9}" type="presParOf" srcId="{6118CC54-80FB-44B1-A1F6-D5C99EDF51E5}" destId="{D1EB6AB2-CEA0-4AB7-91CA-6EE871207D55}" srcOrd="3" destOrd="0" presId="urn:microsoft.com/office/officeart/2005/8/layout/orgChart1"/>
    <dgm:cxn modelId="{0B308112-7B13-4365-9E7A-3FA31BECC298}" type="presParOf" srcId="{D1EB6AB2-CEA0-4AB7-91CA-6EE871207D55}" destId="{A577BD72-37D7-448E-BBA5-4E8ECC14C321}" srcOrd="0" destOrd="0" presId="urn:microsoft.com/office/officeart/2005/8/layout/orgChart1"/>
    <dgm:cxn modelId="{3DA7A63A-922C-44E3-86E6-7DF72785BF6A}" type="presParOf" srcId="{A577BD72-37D7-448E-BBA5-4E8ECC14C321}" destId="{6F0B5EA5-A737-4866-840C-F69660AB0834}" srcOrd="0" destOrd="0" presId="urn:microsoft.com/office/officeart/2005/8/layout/orgChart1"/>
    <dgm:cxn modelId="{F3C5D8C7-C8DE-4F3B-BFFD-6C2139D4AF5C}" type="presParOf" srcId="{A577BD72-37D7-448E-BBA5-4E8ECC14C321}" destId="{F14B1F2E-85FD-47E6-9B05-FFEF186A2B82}" srcOrd="1" destOrd="0" presId="urn:microsoft.com/office/officeart/2005/8/layout/orgChart1"/>
    <dgm:cxn modelId="{6F840537-76D0-40DF-B103-5A8243DBA2B6}" type="presParOf" srcId="{D1EB6AB2-CEA0-4AB7-91CA-6EE871207D55}" destId="{85A1E7B6-87FB-4FE4-9DAB-16440653AEB2}" srcOrd="1" destOrd="0" presId="urn:microsoft.com/office/officeart/2005/8/layout/orgChart1"/>
    <dgm:cxn modelId="{AEE8E8FE-8152-45AE-917B-DCEBAF79587A}" type="presParOf" srcId="{D1EB6AB2-CEA0-4AB7-91CA-6EE871207D55}" destId="{E62543E3-A73A-46B1-A34E-B587EC67B0A0}" srcOrd="2" destOrd="0" presId="urn:microsoft.com/office/officeart/2005/8/layout/orgChart1"/>
    <dgm:cxn modelId="{04BDBAA9-8DA7-4769-AF3F-22FDB79BF655}" type="presParOf" srcId="{6118CC54-80FB-44B1-A1F6-D5C99EDF51E5}" destId="{69A75753-265C-4F94-9469-912DEB0DC186}" srcOrd="4" destOrd="0" presId="urn:microsoft.com/office/officeart/2005/8/layout/orgChart1"/>
    <dgm:cxn modelId="{8E2CDB4D-6EFF-4FE7-B5C1-D98F426058D6}" type="presParOf" srcId="{6118CC54-80FB-44B1-A1F6-D5C99EDF51E5}" destId="{628712BA-E566-41F2-9B67-1D548C8BA904}" srcOrd="5" destOrd="0" presId="urn:microsoft.com/office/officeart/2005/8/layout/orgChart1"/>
    <dgm:cxn modelId="{A5A83F47-FF5D-4731-AC01-27927C1F8430}" type="presParOf" srcId="{628712BA-E566-41F2-9B67-1D548C8BA904}" destId="{E21CFFE3-8DCE-4407-8CAA-779CFD1482C5}" srcOrd="0" destOrd="0" presId="urn:microsoft.com/office/officeart/2005/8/layout/orgChart1"/>
    <dgm:cxn modelId="{7260EBD7-FC38-4176-8CE9-39576B08691C}" type="presParOf" srcId="{E21CFFE3-8DCE-4407-8CAA-779CFD1482C5}" destId="{87F3E11B-6D4D-408E-8473-E76FE88E724D}" srcOrd="0" destOrd="0" presId="urn:microsoft.com/office/officeart/2005/8/layout/orgChart1"/>
    <dgm:cxn modelId="{F5D277B3-C1BE-4EFF-80D1-A3980DA0F312}" type="presParOf" srcId="{E21CFFE3-8DCE-4407-8CAA-779CFD1482C5}" destId="{A7A8B631-C6C4-4CFA-8078-99CE0F18167C}" srcOrd="1" destOrd="0" presId="urn:microsoft.com/office/officeart/2005/8/layout/orgChart1"/>
    <dgm:cxn modelId="{A94C9F63-9509-4B9D-A8C4-D3E60F89561B}" type="presParOf" srcId="{628712BA-E566-41F2-9B67-1D548C8BA904}" destId="{669ECCFC-9ACC-4E04-8F3F-FCB32E3E1823}" srcOrd="1" destOrd="0" presId="urn:microsoft.com/office/officeart/2005/8/layout/orgChart1"/>
    <dgm:cxn modelId="{06131327-8C80-4ED3-943F-0F5E16176DA8}" type="presParOf" srcId="{628712BA-E566-41F2-9B67-1D548C8BA904}" destId="{3CEFA37E-92CB-4C9E-BDE1-93D25CE00C4B}" srcOrd="2" destOrd="0" presId="urn:microsoft.com/office/officeart/2005/8/layout/orgChart1"/>
    <dgm:cxn modelId="{EF0BBD00-18EA-43D4-A893-3B3A981949A8}" type="presParOf" srcId="{584556BC-AB52-4827-A9C1-55659DA874CB}" destId="{74F60937-D804-4E36-83CA-4C20B6ED8AD4}" srcOrd="2" destOrd="0" presId="urn:microsoft.com/office/officeart/2005/8/layout/orgChart1"/>
    <dgm:cxn modelId="{3671C9C2-8A4A-44D9-BEFC-A5664423AA1C}" type="presParOf" srcId="{42CCCFB9-AD7F-4177-9C8C-B3F211D624AF}" destId="{7AB73C5E-21A4-42CC-973E-8E91FFA061DB}" srcOrd="2" destOrd="0" presId="urn:microsoft.com/office/officeart/2005/8/layout/orgChart1"/>
    <dgm:cxn modelId="{5D2009E5-2749-47FA-9631-D440C30E7EBA}" type="presParOf" srcId="{42CCCFB9-AD7F-4177-9C8C-B3F211D624AF}" destId="{75899260-A55A-4B74-8E00-EA50B14F9EFA}" srcOrd="3" destOrd="0" presId="urn:microsoft.com/office/officeart/2005/8/layout/orgChart1"/>
    <dgm:cxn modelId="{FA332E1F-2769-4E23-B0EE-772222EDB81A}" type="presParOf" srcId="{75899260-A55A-4B74-8E00-EA50B14F9EFA}" destId="{D77E4047-7BCE-4D07-B566-F9E907561427}" srcOrd="0" destOrd="0" presId="urn:microsoft.com/office/officeart/2005/8/layout/orgChart1"/>
    <dgm:cxn modelId="{E670BFB4-E6C2-4282-A45D-FAF0330171D0}" type="presParOf" srcId="{D77E4047-7BCE-4D07-B566-F9E907561427}" destId="{FD00E85C-A532-40F2-89B2-BC8DE62650E8}" srcOrd="0" destOrd="0" presId="urn:microsoft.com/office/officeart/2005/8/layout/orgChart1"/>
    <dgm:cxn modelId="{ECEC8FF9-167B-4B22-AD35-A742F0D4DD42}" type="presParOf" srcId="{D77E4047-7BCE-4D07-B566-F9E907561427}" destId="{0A7FE9CB-148B-4ACA-832C-A62A7566A15D}" srcOrd="1" destOrd="0" presId="urn:microsoft.com/office/officeart/2005/8/layout/orgChart1"/>
    <dgm:cxn modelId="{8966E34D-838A-4BB5-AE4A-6B3055BA0034}" type="presParOf" srcId="{75899260-A55A-4B74-8E00-EA50B14F9EFA}" destId="{FB703099-83BE-4F79-A893-96753D5B816B}" srcOrd="1" destOrd="0" presId="urn:microsoft.com/office/officeart/2005/8/layout/orgChart1"/>
    <dgm:cxn modelId="{CCEADDDD-EE52-4925-BBC3-ECB4F5A32528}" type="presParOf" srcId="{FB703099-83BE-4F79-A893-96753D5B816B}" destId="{9754E69D-8346-4CF2-B054-41024F277CCD}" srcOrd="0" destOrd="0" presId="urn:microsoft.com/office/officeart/2005/8/layout/orgChart1"/>
    <dgm:cxn modelId="{E5DD5605-204E-4832-8C4C-ED5F8D1AFFF2}" type="presParOf" srcId="{FB703099-83BE-4F79-A893-96753D5B816B}" destId="{B6DC787E-6624-45DC-9CB4-6D9081C92410}" srcOrd="1" destOrd="0" presId="urn:microsoft.com/office/officeart/2005/8/layout/orgChart1"/>
    <dgm:cxn modelId="{A3E11BB4-100D-4369-918E-BE346F53F01A}" type="presParOf" srcId="{B6DC787E-6624-45DC-9CB4-6D9081C92410}" destId="{A52EACD2-8F3C-4972-92E4-F39EBFB8C089}" srcOrd="0" destOrd="0" presId="urn:microsoft.com/office/officeart/2005/8/layout/orgChart1"/>
    <dgm:cxn modelId="{5B3F681D-84F0-4711-8828-1EC25C058845}" type="presParOf" srcId="{A52EACD2-8F3C-4972-92E4-F39EBFB8C089}" destId="{A8ABE86A-2AE1-4B33-88E9-2DF6A8688C6E}" srcOrd="0" destOrd="0" presId="urn:microsoft.com/office/officeart/2005/8/layout/orgChart1"/>
    <dgm:cxn modelId="{E20E4AC5-E2D4-4700-8863-CEBFB2C01AB6}" type="presParOf" srcId="{A52EACD2-8F3C-4972-92E4-F39EBFB8C089}" destId="{39592226-BE10-43BD-A7C1-19E14AD9E27C}" srcOrd="1" destOrd="0" presId="urn:microsoft.com/office/officeart/2005/8/layout/orgChart1"/>
    <dgm:cxn modelId="{BC6DC0B4-2457-4221-A0BB-516E536B81B7}" type="presParOf" srcId="{B6DC787E-6624-45DC-9CB4-6D9081C92410}" destId="{C2BD05E1-02D2-496F-9937-75E37B58C168}" srcOrd="1" destOrd="0" presId="urn:microsoft.com/office/officeart/2005/8/layout/orgChart1"/>
    <dgm:cxn modelId="{7B1550A5-069E-4CDB-87E8-B264283277C3}" type="presParOf" srcId="{B6DC787E-6624-45DC-9CB4-6D9081C92410}" destId="{6608C350-D8E2-407B-96CE-D6E7736767DF}" srcOrd="2" destOrd="0" presId="urn:microsoft.com/office/officeart/2005/8/layout/orgChart1"/>
    <dgm:cxn modelId="{82C9FCED-85CB-4E6C-BAB3-ACDAC98475A8}" type="presParOf" srcId="{FB703099-83BE-4F79-A893-96753D5B816B}" destId="{A671422C-F82B-49D1-A950-47AAFB88FCFF}" srcOrd="2" destOrd="0" presId="urn:microsoft.com/office/officeart/2005/8/layout/orgChart1"/>
    <dgm:cxn modelId="{ADC69930-9773-410C-912E-1B5AD7028A37}" type="presParOf" srcId="{FB703099-83BE-4F79-A893-96753D5B816B}" destId="{879FE472-99C3-4E64-9D17-9D19510CA0B3}" srcOrd="3" destOrd="0" presId="urn:microsoft.com/office/officeart/2005/8/layout/orgChart1"/>
    <dgm:cxn modelId="{B827D21C-74BC-407E-BCDB-6E6619B381A4}" type="presParOf" srcId="{879FE472-99C3-4E64-9D17-9D19510CA0B3}" destId="{5C295749-C720-454B-9C43-8282C4F45017}" srcOrd="0" destOrd="0" presId="urn:microsoft.com/office/officeart/2005/8/layout/orgChart1"/>
    <dgm:cxn modelId="{2B9F68E8-B3AB-481F-BDAC-1F4E2F2F64FE}" type="presParOf" srcId="{5C295749-C720-454B-9C43-8282C4F45017}" destId="{384EDE97-A9A8-486D-9604-E99D86B78FFA}" srcOrd="0" destOrd="0" presId="urn:microsoft.com/office/officeart/2005/8/layout/orgChart1"/>
    <dgm:cxn modelId="{C473CDB8-2089-4B58-B265-4D5018635C61}" type="presParOf" srcId="{5C295749-C720-454B-9C43-8282C4F45017}" destId="{130CF88F-ECC7-45A8-B71F-F45ACC07BF03}" srcOrd="1" destOrd="0" presId="urn:microsoft.com/office/officeart/2005/8/layout/orgChart1"/>
    <dgm:cxn modelId="{9CAAB91E-6A6D-4679-962D-39D95DA862F0}" type="presParOf" srcId="{879FE472-99C3-4E64-9D17-9D19510CA0B3}" destId="{CF8DCF68-2459-417E-9797-21F402264C8F}" srcOrd="1" destOrd="0" presId="urn:microsoft.com/office/officeart/2005/8/layout/orgChart1"/>
    <dgm:cxn modelId="{7EC61D15-1A8A-4809-B4DD-1BC99AFD6E5A}" type="presParOf" srcId="{879FE472-99C3-4E64-9D17-9D19510CA0B3}" destId="{E0FF1BD8-55BB-4C4E-8178-3384B2AE153F}" srcOrd="2" destOrd="0" presId="urn:microsoft.com/office/officeart/2005/8/layout/orgChart1"/>
    <dgm:cxn modelId="{32AD0587-21F8-4CE0-BB35-66104F316AE8}" type="presParOf" srcId="{FB703099-83BE-4F79-A893-96753D5B816B}" destId="{4FA328B3-388E-4B71-94A7-060D48D6D38C}" srcOrd="4" destOrd="0" presId="urn:microsoft.com/office/officeart/2005/8/layout/orgChart1"/>
    <dgm:cxn modelId="{17D9036B-E532-4B79-8A7D-822AFB1C3F9E}" type="presParOf" srcId="{FB703099-83BE-4F79-A893-96753D5B816B}" destId="{D5219E94-BCBC-4E48-AC11-447F6E1227C5}" srcOrd="5" destOrd="0" presId="urn:microsoft.com/office/officeart/2005/8/layout/orgChart1"/>
    <dgm:cxn modelId="{35AE3974-7E2C-4639-8764-F20FB727517E}" type="presParOf" srcId="{D5219E94-BCBC-4E48-AC11-447F6E1227C5}" destId="{2BC7C660-9858-4D9B-A753-E0C2EAC17C5B}" srcOrd="0" destOrd="0" presId="urn:microsoft.com/office/officeart/2005/8/layout/orgChart1"/>
    <dgm:cxn modelId="{852FEA14-7A39-4F7E-B2EC-A7275E523ED6}" type="presParOf" srcId="{2BC7C660-9858-4D9B-A753-E0C2EAC17C5B}" destId="{39811B99-0EA5-4CA3-B31E-953C310B8556}" srcOrd="0" destOrd="0" presId="urn:microsoft.com/office/officeart/2005/8/layout/orgChart1"/>
    <dgm:cxn modelId="{57DB6CA4-1524-4038-8FA3-2EB64CDCC43F}" type="presParOf" srcId="{2BC7C660-9858-4D9B-A753-E0C2EAC17C5B}" destId="{C65D9D4E-0709-4708-836E-EE85F944AFA1}" srcOrd="1" destOrd="0" presId="urn:microsoft.com/office/officeart/2005/8/layout/orgChart1"/>
    <dgm:cxn modelId="{49500DC3-B899-49DE-9FBD-121E4FD7712D}" type="presParOf" srcId="{D5219E94-BCBC-4E48-AC11-447F6E1227C5}" destId="{B5DBC97A-534C-434E-964A-D64FD71F9399}" srcOrd="1" destOrd="0" presId="urn:microsoft.com/office/officeart/2005/8/layout/orgChart1"/>
    <dgm:cxn modelId="{E148DD4B-456E-4842-9FDB-EB461CBA785E}" type="presParOf" srcId="{D5219E94-BCBC-4E48-AC11-447F6E1227C5}" destId="{B711FFD1-7860-4EB8-8A4F-4CAF0295030F}" srcOrd="2" destOrd="0" presId="urn:microsoft.com/office/officeart/2005/8/layout/orgChart1"/>
    <dgm:cxn modelId="{331EF335-961B-49DB-862F-EAB7BAF75E86}" type="presParOf" srcId="{FB703099-83BE-4F79-A893-96753D5B816B}" destId="{3D649386-3AAA-4FF7-BF9E-64430E8DDD85}" srcOrd="6" destOrd="0" presId="urn:microsoft.com/office/officeart/2005/8/layout/orgChart1"/>
    <dgm:cxn modelId="{FB956C7C-8160-4479-B0A2-BD570DBB1E9A}" type="presParOf" srcId="{FB703099-83BE-4F79-A893-96753D5B816B}" destId="{F8225194-1F5A-4781-99E5-00BC0B176EB7}" srcOrd="7" destOrd="0" presId="urn:microsoft.com/office/officeart/2005/8/layout/orgChart1"/>
    <dgm:cxn modelId="{8A8113EF-58A7-4BE9-9961-EB5473FBA10E}" type="presParOf" srcId="{F8225194-1F5A-4781-99E5-00BC0B176EB7}" destId="{BE2C9A91-721E-45B0-A92C-5AE9C89D0FC2}" srcOrd="0" destOrd="0" presId="urn:microsoft.com/office/officeart/2005/8/layout/orgChart1"/>
    <dgm:cxn modelId="{D8D52738-47C8-4D39-B130-38AA2C9C5F46}" type="presParOf" srcId="{BE2C9A91-721E-45B0-A92C-5AE9C89D0FC2}" destId="{CF1F9BC6-2768-47E7-B2E3-FC5B206FAF36}" srcOrd="0" destOrd="0" presId="urn:microsoft.com/office/officeart/2005/8/layout/orgChart1"/>
    <dgm:cxn modelId="{1CC17EC5-B3AA-43B5-8CAB-266534379916}" type="presParOf" srcId="{BE2C9A91-721E-45B0-A92C-5AE9C89D0FC2}" destId="{1FBD3FB1-19D3-41A7-9155-2DE31685D201}" srcOrd="1" destOrd="0" presId="urn:microsoft.com/office/officeart/2005/8/layout/orgChart1"/>
    <dgm:cxn modelId="{15B81ADD-598C-4AD6-ABF3-FDE25EEFC4E4}" type="presParOf" srcId="{F8225194-1F5A-4781-99E5-00BC0B176EB7}" destId="{EB6CBBDC-CBDC-468A-97F8-3E4C4330F591}" srcOrd="1" destOrd="0" presId="urn:microsoft.com/office/officeart/2005/8/layout/orgChart1"/>
    <dgm:cxn modelId="{3EA0AA7D-61C4-4769-A20E-D8072B4AE555}" type="presParOf" srcId="{F8225194-1F5A-4781-99E5-00BC0B176EB7}" destId="{2B8F0DB3-DAA5-4365-9219-B48A968E0726}" srcOrd="2" destOrd="0" presId="urn:microsoft.com/office/officeart/2005/8/layout/orgChart1"/>
    <dgm:cxn modelId="{5513DE0D-663A-49B4-B993-42E4C6365534}" type="presParOf" srcId="{75899260-A55A-4B74-8E00-EA50B14F9EFA}" destId="{84F888BD-EB13-4310-AC79-B6B6A69680B0}" srcOrd="2" destOrd="0" presId="urn:microsoft.com/office/officeart/2005/8/layout/orgChart1"/>
    <dgm:cxn modelId="{FE82F768-C68F-44CF-A89B-EC3344FD5362}" type="presParOf" srcId="{42CCCFB9-AD7F-4177-9C8C-B3F211D624AF}" destId="{C2C7CB90-2844-476B-AF91-D439873C0127}" srcOrd="4" destOrd="0" presId="urn:microsoft.com/office/officeart/2005/8/layout/orgChart1"/>
    <dgm:cxn modelId="{527CF1B8-1F05-4049-BA60-F5A092D33098}" type="presParOf" srcId="{42CCCFB9-AD7F-4177-9C8C-B3F211D624AF}" destId="{6829F616-992B-4BFA-A3FC-3224DD5DB0CA}" srcOrd="5" destOrd="0" presId="urn:microsoft.com/office/officeart/2005/8/layout/orgChart1"/>
    <dgm:cxn modelId="{EA86BD3E-FC33-4BE4-B4F0-CB072183ED9E}" type="presParOf" srcId="{6829F616-992B-4BFA-A3FC-3224DD5DB0CA}" destId="{1052D647-9FE3-492C-AD6B-73044441D9BF}" srcOrd="0" destOrd="0" presId="urn:microsoft.com/office/officeart/2005/8/layout/orgChart1"/>
    <dgm:cxn modelId="{3F36E443-D565-43D1-8D61-87DBF56E0DA1}" type="presParOf" srcId="{1052D647-9FE3-492C-AD6B-73044441D9BF}" destId="{A32A1736-B5FE-45F0-9239-A65A73B2497E}" srcOrd="0" destOrd="0" presId="urn:microsoft.com/office/officeart/2005/8/layout/orgChart1"/>
    <dgm:cxn modelId="{A27A4CE2-8037-4525-AE46-B6E50E04986E}" type="presParOf" srcId="{1052D647-9FE3-492C-AD6B-73044441D9BF}" destId="{E1FDB619-C02F-4835-91E7-07520E0FFBB9}" srcOrd="1" destOrd="0" presId="urn:microsoft.com/office/officeart/2005/8/layout/orgChart1"/>
    <dgm:cxn modelId="{60CB591F-FDD0-4886-9487-7A2B2A0404C4}" type="presParOf" srcId="{6829F616-992B-4BFA-A3FC-3224DD5DB0CA}" destId="{FF8408F9-B95F-4634-B8CE-952E0975F29C}" srcOrd="1" destOrd="0" presId="urn:microsoft.com/office/officeart/2005/8/layout/orgChart1"/>
    <dgm:cxn modelId="{D4BD014E-0CB0-41F1-8121-3CA363ED2836}" type="presParOf" srcId="{FF8408F9-B95F-4634-B8CE-952E0975F29C}" destId="{89E0B419-7C16-499A-9744-8F6BBAF7972B}" srcOrd="0" destOrd="0" presId="urn:microsoft.com/office/officeart/2005/8/layout/orgChart1"/>
    <dgm:cxn modelId="{69B03494-A276-4A12-9307-0F7EA84A0589}" type="presParOf" srcId="{FF8408F9-B95F-4634-B8CE-952E0975F29C}" destId="{B721772F-A52D-4BAB-A948-987A4EF75561}" srcOrd="1" destOrd="0" presId="urn:microsoft.com/office/officeart/2005/8/layout/orgChart1"/>
    <dgm:cxn modelId="{3A786D9A-AD4D-4019-80E7-9E3F3CEC973A}" type="presParOf" srcId="{B721772F-A52D-4BAB-A948-987A4EF75561}" destId="{5AFDBF27-EF38-4738-8A71-3B5CA695305B}" srcOrd="0" destOrd="0" presId="urn:microsoft.com/office/officeart/2005/8/layout/orgChart1"/>
    <dgm:cxn modelId="{F18CA996-44D6-4793-A888-BE9FACCE7EB5}" type="presParOf" srcId="{5AFDBF27-EF38-4738-8A71-3B5CA695305B}" destId="{7274914E-6F08-4855-8FCB-630F9B9D3070}" srcOrd="0" destOrd="0" presId="urn:microsoft.com/office/officeart/2005/8/layout/orgChart1"/>
    <dgm:cxn modelId="{58CCCF11-7644-466B-9B9F-337730E2885F}" type="presParOf" srcId="{5AFDBF27-EF38-4738-8A71-3B5CA695305B}" destId="{CECCEA68-A870-4521-8E50-FF4ED1668D32}" srcOrd="1" destOrd="0" presId="urn:microsoft.com/office/officeart/2005/8/layout/orgChart1"/>
    <dgm:cxn modelId="{7E445812-B39B-4C8C-B53C-A9F84BECA7D2}" type="presParOf" srcId="{B721772F-A52D-4BAB-A948-987A4EF75561}" destId="{4EFC7F30-F2EE-4F53-834A-287508E11CF6}" srcOrd="1" destOrd="0" presId="urn:microsoft.com/office/officeart/2005/8/layout/orgChart1"/>
    <dgm:cxn modelId="{B6DE84BF-D7F5-4839-9549-8AE8E2576E5A}" type="presParOf" srcId="{B721772F-A52D-4BAB-A948-987A4EF75561}" destId="{67024D90-0D6E-48BF-B76A-41B4FC8635D9}" srcOrd="2" destOrd="0" presId="urn:microsoft.com/office/officeart/2005/8/layout/orgChart1"/>
    <dgm:cxn modelId="{99022DBF-0F20-4CDB-A714-E2CF55FB2CCA}" type="presParOf" srcId="{FF8408F9-B95F-4634-B8CE-952E0975F29C}" destId="{08B8E51F-B985-4257-90F9-3958C58C4D54}" srcOrd="2" destOrd="0" presId="urn:microsoft.com/office/officeart/2005/8/layout/orgChart1"/>
    <dgm:cxn modelId="{97F14961-8BFA-46EE-A774-0057C96338CF}" type="presParOf" srcId="{FF8408F9-B95F-4634-B8CE-952E0975F29C}" destId="{FA39B611-F7A8-451D-8234-7D3F8564F269}" srcOrd="3" destOrd="0" presId="urn:microsoft.com/office/officeart/2005/8/layout/orgChart1"/>
    <dgm:cxn modelId="{E6F87A77-D31D-44F3-A3CF-9D8291F97224}" type="presParOf" srcId="{FA39B611-F7A8-451D-8234-7D3F8564F269}" destId="{B2634437-349A-4E21-8605-129B5C9B544F}" srcOrd="0" destOrd="0" presId="urn:microsoft.com/office/officeart/2005/8/layout/orgChart1"/>
    <dgm:cxn modelId="{D394505E-9989-4EF9-99C6-B24DF8550BB7}" type="presParOf" srcId="{B2634437-349A-4E21-8605-129B5C9B544F}" destId="{B9E3FCB0-ECA1-4D7F-8720-809718AC0D39}" srcOrd="0" destOrd="0" presId="urn:microsoft.com/office/officeart/2005/8/layout/orgChart1"/>
    <dgm:cxn modelId="{4BE61DCE-0FC8-4CF0-B780-24C1697A0C95}" type="presParOf" srcId="{B2634437-349A-4E21-8605-129B5C9B544F}" destId="{57B1204F-E2B2-4C57-9AEF-B0A6310A97AD}" srcOrd="1" destOrd="0" presId="urn:microsoft.com/office/officeart/2005/8/layout/orgChart1"/>
    <dgm:cxn modelId="{BA4B1180-5DD4-4C15-9FC8-B5ED3EB76A3E}" type="presParOf" srcId="{FA39B611-F7A8-451D-8234-7D3F8564F269}" destId="{34C54E59-F7A8-41DC-8E29-DF1A380CCFD6}" srcOrd="1" destOrd="0" presId="urn:microsoft.com/office/officeart/2005/8/layout/orgChart1"/>
    <dgm:cxn modelId="{AEB4BAC3-A076-49B2-8A0D-09075E1D5E7F}" type="presParOf" srcId="{FA39B611-F7A8-451D-8234-7D3F8564F269}" destId="{FA9553D1-B10C-4C76-B100-DEC73AEABA06}" srcOrd="2" destOrd="0" presId="urn:microsoft.com/office/officeart/2005/8/layout/orgChart1"/>
    <dgm:cxn modelId="{EB25F4DB-7A32-4061-AFB7-CCC91826DE25}" type="presParOf" srcId="{FF8408F9-B95F-4634-B8CE-952E0975F29C}" destId="{A8C2DD5D-D39D-4A17-A545-1A6B66F770A4}" srcOrd="4" destOrd="0" presId="urn:microsoft.com/office/officeart/2005/8/layout/orgChart1"/>
    <dgm:cxn modelId="{BE0F2F17-F0FD-4B72-BC26-EFE56D1564AB}" type="presParOf" srcId="{FF8408F9-B95F-4634-B8CE-952E0975F29C}" destId="{56B2FC78-89C2-46A6-AE78-30B4358F0A6C}" srcOrd="5" destOrd="0" presId="urn:microsoft.com/office/officeart/2005/8/layout/orgChart1"/>
    <dgm:cxn modelId="{A0E9C066-4A99-4980-8FB0-AAA5555BE4E6}" type="presParOf" srcId="{56B2FC78-89C2-46A6-AE78-30B4358F0A6C}" destId="{D23E8C55-0707-42C8-ACF8-F3B9EDE3C733}" srcOrd="0" destOrd="0" presId="urn:microsoft.com/office/officeart/2005/8/layout/orgChart1"/>
    <dgm:cxn modelId="{FBCEE7AE-9D90-4196-BD09-9D56833D8132}" type="presParOf" srcId="{D23E8C55-0707-42C8-ACF8-F3B9EDE3C733}" destId="{75003AD9-5146-4F3C-B2FF-1A9E1B281805}" srcOrd="0" destOrd="0" presId="urn:microsoft.com/office/officeart/2005/8/layout/orgChart1"/>
    <dgm:cxn modelId="{0139BB1C-171B-4DA0-AF8D-BFFB4B2E839D}" type="presParOf" srcId="{D23E8C55-0707-42C8-ACF8-F3B9EDE3C733}" destId="{4E424D78-3DBE-4E71-98EF-B7995DE500BF}" srcOrd="1" destOrd="0" presId="urn:microsoft.com/office/officeart/2005/8/layout/orgChart1"/>
    <dgm:cxn modelId="{80466D3C-2280-4A0F-BAFF-B0BAEFFCD212}" type="presParOf" srcId="{56B2FC78-89C2-46A6-AE78-30B4358F0A6C}" destId="{63BB2D30-0A51-42D4-994C-62BA974C4D73}" srcOrd="1" destOrd="0" presId="urn:microsoft.com/office/officeart/2005/8/layout/orgChart1"/>
    <dgm:cxn modelId="{47D380E5-3C96-4710-B20C-DD44CCD6E41F}" type="presParOf" srcId="{56B2FC78-89C2-46A6-AE78-30B4358F0A6C}" destId="{C2F3CAD0-7B8E-4351-8995-D4AA827AB913}" srcOrd="2" destOrd="0" presId="urn:microsoft.com/office/officeart/2005/8/layout/orgChart1"/>
    <dgm:cxn modelId="{B6C0FE22-2585-48EA-BE02-7BA8D58467FB}" type="presParOf" srcId="{FF8408F9-B95F-4634-B8CE-952E0975F29C}" destId="{CD768D15-4F31-47F2-AA80-E3A0629186C3}" srcOrd="6" destOrd="0" presId="urn:microsoft.com/office/officeart/2005/8/layout/orgChart1"/>
    <dgm:cxn modelId="{D8F043AB-4020-4342-9F16-C542A613AEE5}" type="presParOf" srcId="{FF8408F9-B95F-4634-B8CE-952E0975F29C}" destId="{27EB05DE-B8C1-44C2-A64C-DC937B44629B}" srcOrd="7" destOrd="0" presId="urn:microsoft.com/office/officeart/2005/8/layout/orgChart1"/>
    <dgm:cxn modelId="{C25F02E4-4D73-47E8-9B79-B7CE9D901FA5}" type="presParOf" srcId="{27EB05DE-B8C1-44C2-A64C-DC937B44629B}" destId="{07E32590-D9AE-4402-8133-A1B115C5DF8B}" srcOrd="0" destOrd="0" presId="urn:microsoft.com/office/officeart/2005/8/layout/orgChart1"/>
    <dgm:cxn modelId="{DDAFCA07-2C8C-4E0A-813A-0DC67E85A593}" type="presParOf" srcId="{07E32590-D9AE-4402-8133-A1B115C5DF8B}" destId="{0A138523-5C30-4000-BB84-FF8635BEA470}" srcOrd="0" destOrd="0" presId="urn:microsoft.com/office/officeart/2005/8/layout/orgChart1"/>
    <dgm:cxn modelId="{EB5B5F07-6FC6-4D41-9758-BCBDDE2888F3}" type="presParOf" srcId="{07E32590-D9AE-4402-8133-A1B115C5DF8B}" destId="{B5483D67-EB2A-45FC-AB86-AC92D40624EF}" srcOrd="1" destOrd="0" presId="urn:microsoft.com/office/officeart/2005/8/layout/orgChart1"/>
    <dgm:cxn modelId="{9915E228-84E0-4ED5-A613-57DAD9F53423}" type="presParOf" srcId="{27EB05DE-B8C1-44C2-A64C-DC937B44629B}" destId="{9EC95A15-FA74-44A5-A10A-EBD5CF1BABFF}" srcOrd="1" destOrd="0" presId="urn:microsoft.com/office/officeart/2005/8/layout/orgChart1"/>
    <dgm:cxn modelId="{93FFCDE8-E858-448B-9A87-C000CF54F450}" type="presParOf" srcId="{27EB05DE-B8C1-44C2-A64C-DC937B44629B}" destId="{738B9C01-61FB-422E-BB24-E66F53C2363F}" srcOrd="2" destOrd="0" presId="urn:microsoft.com/office/officeart/2005/8/layout/orgChart1"/>
    <dgm:cxn modelId="{712FD67C-BDDE-4E11-A0D2-B3A22885D925}" type="presParOf" srcId="{6829F616-992B-4BFA-A3FC-3224DD5DB0CA}" destId="{98466AEA-86DF-4F22-A9D6-3293CBDF082F}" srcOrd="2" destOrd="0" presId="urn:microsoft.com/office/officeart/2005/8/layout/orgChart1"/>
    <dgm:cxn modelId="{8E26C51F-D7F4-47AB-AB11-B53F54446AC9}" type="presParOf" srcId="{42CCCFB9-AD7F-4177-9C8C-B3F211D624AF}" destId="{3C830DC7-CAD0-4D1E-A2F8-8BDFFBC8B734}" srcOrd="6" destOrd="0" presId="urn:microsoft.com/office/officeart/2005/8/layout/orgChart1"/>
    <dgm:cxn modelId="{3D986228-7006-4357-9575-76753B67F37A}" type="presParOf" srcId="{42CCCFB9-AD7F-4177-9C8C-B3F211D624AF}" destId="{80EE565F-231F-4A35-BD31-D5D4FCA61CFA}" srcOrd="7" destOrd="0" presId="urn:microsoft.com/office/officeart/2005/8/layout/orgChart1"/>
    <dgm:cxn modelId="{26A81925-BB4A-4853-9589-41E4CEE997AF}" type="presParOf" srcId="{80EE565F-231F-4A35-BD31-D5D4FCA61CFA}" destId="{3C178FDC-1968-4CF8-900A-B40D3E5CFDDE}" srcOrd="0" destOrd="0" presId="urn:microsoft.com/office/officeart/2005/8/layout/orgChart1"/>
    <dgm:cxn modelId="{E6EE7AB2-A56E-4BDF-A22C-565C4CCA7075}" type="presParOf" srcId="{3C178FDC-1968-4CF8-900A-B40D3E5CFDDE}" destId="{C9244C4B-C0F2-4844-89F1-94DF6097C13B}" srcOrd="0" destOrd="0" presId="urn:microsoft.com/office/officeart/2005/8/layout/orgChart1"/>
    <dgm:cxn modelId="{13AA5C56-DADB-4DDF-A6B8-AF8539CCD1FE}" type="presParOf" srcId="{3C178FDC-1968-4CF8-900A-B40D3E5CFDDE}" destId="{5DB307A1-EE03-453F-971B-49F7CFAB5F49}" srcOrd="1" destOrd="0" presId="urn:microsoft.com/office/officeart/2005/8/layout/orgChart1"/>
    <dgm:cxn modelId="{D060DFAA-D524-4CF8-A6E4-1613FC769589}" type="presParOf" srcId="{80EE565F-231F-4A35-BD31-D5D4FCA61CFA}" destId="{3DAB2A63-202B-46CC-9C46-FF27A43E60D3}" srcOrd="1" destOrd="0" presId="urn:microsoft.com/office/officeart/2005/8/layout/orgChart1"/>
    <dgm:cxn modelId="{893992F5-73F8-4FE2-A7E4-EA2668D9CB56}" type="presParOf" srcId="{3DAB2A63-202B-46CC-9C46-FF27A43E60D3}" destId="{560531C8-603F-4630-A315-3E36EFD148DC}" srcOrd="0" destOrd="0" presId="urn:microsoft.com/office/officeart/2005/8/layout/orgChart1"/>
    <dgm:cxn modelId="{A5D8EBE5-2DAC-4AED-9459-7699EDC6BBD8}" type="presParOf" srcId="{3DAB2A63-202B-46CC-9C46-FF27A43E60D3}" destId="{12CAFD98-F655-402E-9DED-02D7212E4F2E}" srcOrd="1" destOrd="0" presId="urn:microsoft.com/office/officeart/2005/8/layout/orgChart1"/>
    <dgm:cxn modelId="{52BCFA2A-0272-4E4E-8080-16F0DC8B2DB6}" type="presParOf" srcId="{12CAFD98-F655-402E-9DED-02D7212E4F2E}" destId="{B1CC9FB8-B3C6-41B6-ACFB-E6A320E6630B}" srcOrd="0" destOrd="0" presId="urn:microsoft.com/office/officeart/2005/8/layout/orgChart1"/>
    <dgm:cxn modelId="{861E3F4D-C80D-4132-B1C1-9A3A979EFE3D}" type="presParOf" srcId="{B1CC9FB8-B3C6-41B6-ACFB-E6A320E6630B}" destId="{94A7B6AE-D47A-4FCF-A173-7398BAADD389}" srcOrd="0" destOrd="0" presId="urn:microsoft.com/office/officeart/2005/8/layout/orgChart1"/>
    <dgm:cxn modelId="{02EA8AB5-CFC6-447C-91CA-C55A06DE0337}" type="presParOf" srcId="{B1CC9FB8-B3C6-41B6-ACFB-E6A320E6630B}" destId="{98261522-5B23-4082-AEDE-D7B5B493334A}" srcOrd="1" destOrd="0" presId="urn:microsoft.com/office/officeart/2005/8/layout/orgChart1"/>
    <dgm:cxn modelId="{95584AF0-A3F4-4F44-ACA1-B68C71E86AAC}" type="presParOf" srcId="{12CAFD98-F655-402E-9DED-02D7212E4F2E}" destId="{4BFDEB06-EFF6-4C90-B24A-6668354775D8}" srcOrd="1" destOrd="0" presId="urn:microsoft.com/office/officeart/2005/8/layout/orgChart1"/>
    <dgm:cxn modelId="{BBDE4391-15BD-4190-93E5-FE4827E70271}" type="presParOf" srcId="{12CAFD98-F655-402E-9DED-02D7212E4F2E}" destId="{56D2C1BF-A824-4C13-8384-EB03CDF12541}" srcOrd="2" destOrd="0" presId="urn:microsoft.com/office/officeart/2005/8/layout/orgChart1"/>
    <dgm:cxn modelId="{980A3067-C15C-4144-B5D0-A778275C657C}" type="presParOf" srcId="{3DAB2A63-202B-46CC-9C46-FF27A43E60D3}" destId="{A268A324-AB96-495C-AAA5-9E622CD0C98D}" srcOrd="2" destOrd="0" presId="urn:microsoft.com/office/officeart/2005/8/layout/orgChart1"/>
    <dgm:cxn modelId="{BB9E5736-280C-4DB6-B1FC-A709CE2DF913}" type="presParOf" srcId="{3DAB2A63-202B-46CC-9C46-FF27A43E60D3}" destId="{2481C858-E061-4969-8945-E676491D2960}" srcOrd="3" destOrd="0" presId="urn:microsoft.com/office/officeart/2005/8/layout/orgChart1"/>
    <dgm:cxn modelId="{86C71952-E046-4FD8-BD0E-BD955E3B2462}" type="presParOf" srcId="{2481C858-E061-4969-8945-E676491D2960}" destId="{B93DCBC3-9B15-4D13-A82C-EE3AA4FB11F4}" srcOrd="0" destOrd="0" presId="urn:microsoft.com/office/officeart/2005/8/layout/orgChart1"/>
    <dgm:cxn modelId="{167BFE7B-84A3-4CD2-869B-CE58FD45A56D}" type="presParOf" srcId="{B93DCBC3-9B15-4D13-A82C-EE3AA4FB11F4}" destId="{3B675DA3-B09E-4D84-9798-6C7ECF6BF81B}" srcOrd="0" destOrd="0" presId="urn:microsoft.com/office/officeart/2005/8/layout/orgChart1"/>
    <dgm:cxn modelId="{0890150C-F6B2-4123-B2C2-A1466AE8759C}" type="presParOf" srcId="{B93DCBC3-9B15-4D13-A82C-EE3AA4FB11F4}" destId="{7282B8C9-A705-4E85-BFA3-7D1B161C50A2}" srcOrd="1" destOrd="0" presId="urn:microsoft.com/office/officeart/2005/8/layout/orgChart1"/>
    <dgm:cxn modelId="{8A3E1778-743B-4157-AE32-781439EBF317}" type="presParOf" srcId="{2481C858-E061-4969-8945-E676491D2960}" destId="{8CED75E9-71BD-461D-9FDD-D942FAF62756}" srcOrd="1" destOrd="0" presId="urn:microsoft.com/office/officeart/2005/8/layout/orgChart1"/>
    <dgm:cxn modelId="{BF34E79E-056F-4164-B4B2-F4D06579B153}" type="presParOf" srcId="{2481C858-E061-4969-8945-E676491D2960}" destId="{3AE930A5-BA5F-474A-93B7-EE9C273A29B7}" srcOrd="2" destOrd="0" presId="urn:microsoft.com/office/officeart/2005/8/layout/orgChart1"/>
    <dgm:cxn modelId="{1B20DF1A-AE0E-42F0-AA68-D66552A4F913}" type="presParOf" srcId="{3DAB2A63-202B-46CC-9C46-FF27A43E60D3}" destId="{DF1F5285-C57B-4933-8839-A0A049403D9E}" srcOrd="4" destOrd="0" presId="urn:microsoft.com/office/officeart/2005/8/layout/orgChart1"/>
    <dgm:cxn modelId="{6957F604-6169-401F-934E-99E133FBC3CB}" type="presParOf" srcId="{3DAB2A63-202B-46CC-9C46-FF27A43E60D3}" destId="{88CF35B9-D778-4D17-9500-41F477902B3E}" srcOrd="5" destOrd="0" presId="urn:microsoft.com/office/officeart/2005/8/layout/orgChart1"/>
    <dgm:cxn modelId="{EFBF804C-6AD9-44E7-ADA5-F293D02B22DD}" type="presParOf" srcId="{88CF35B9-D778-4D17-9500-41F477902B3E}" destId="{72910D96-DEB0-42DD-A547-DF8449CE13B1}" srcOrd="0" destOrd="0" presId="urn:microsoft.com/office/officeart/2005/8/layout/orgChart1"/>
    <dgm:cxn modelId="{761EB0CD-8F39-4398-AB33-56EDD895A179}" type="presParOf" srcId="{72910D96-DEB0-42DD-A547-DF8449CE13B1}" destId="{B747EBCC-1081-4E4C-B872-8DB6081BD4B4}" srcOrd="0" destOrd="0" presId="urn:microsoft.com/office/officeart/2005/8/layout/orgChart1"/>
    <dgm:cxn modelId="{F95EAD94-69E0-4FE4-A032-88ECBBABC24F}" type="presParOf" srcId="{72910D96-DEB0-42DD-A547-DF8449CE13B1}" destId="{53AEF91C-36D5-4528-B609-62CE926D1966}" srcOrd="1" destOrd="0" presId="urn:microsoft.com/office/officeart/2005/8/layout/orgChart1"/>
    <dgm:cxn modelId="{59991F16-806F-41B1-847F-0C5E18FE21D7}" type="presParOf" srcId="{88CF35B9-D778-4D17-9500-41F477902B3E}" destId="{854C67B6-1065-403B-B658-B1DBF3756E43}" srcOrd="1" destOrd="0" presId="urn:microsoft.com/office/officeart/2005/8/layout/orgChart1"/>
    <dgm:cxn modelId="{D06C9AD5-7706-42E6-9D50-27E5FAE40E20}" type="presParOf" srcId="{88CF35B9-D778-4D17-9500-41F477902B3E}" destId="{8BF53D74-819D-46AD-A70C-691F1B25970B}" srcOrd="2" destOrd="0" presId="urn:microsoft.com/office/officeart/2005/8/layout/orgChart1"/>
    <dgm:cxn modelId="{19578C4C-1EDE-4D3A-8A0F-928A25722B67}" type="presParOf" srcId="{3DAB2A63-202B-46CC-9C46-FF27A43E60D3}" destId="{2E7E820E-208D-49A1-B452-AB349F29EE21}" srcOrd="6" destOrd="0" presId="urn:microsoft.com/office/officeart/2005/8/layout/orgChart1"/>
    <dgm:cxn modelId="{F95CBF5F-AD25-473D-937E-6991BBAF2D62}" type="presParOf" srcId="{3DAB2A63-202B-46CC-9C46-FF27A43E60D3}" destId="{D8269C75-D694-4004-8EC1-AB05B2004C63}" srcOrd="7" destOrd="0" presId="urn:microsoft.com/office/officeart/2005/8/layout/orgChart1"/>
    <dgm:cxn modelId="{DBA5DEB1-CBAF-468A-B4A0-253EFA4ACAC9}" type="presParOf" srcId="{D8269C75-D694-4004-8EC1-AB05B2004C63}" destId="{04A0D935-C6E3-4F80-A28D-DCBFC7303C04}" srcOrd="0" destOrd="0" presId="urn:microsoft.com/office/officeart/2005/8/layout/orgChart1"/>
    <dgm:cxn modelId="{05042BDD-EEF3-4969-B946-F8A82A974872}" type="presParOf" srcId="{04A0D935-C6E3-4F80-A28D-DCBFC7303C04}" destId="{B9818C85-7B88-40A9-A8B2-9CD1DCF05A1F}" srcOrd="0" destOrd="0" presId="urn:microsoft.com/office/officeart/2005/8/layout/orgChart1"/>
    <dgm:cxn modelId="{F08711BF-A0A9-4596-928A-DF380150A507}" type="presParOf" srcId="{04A0D935-C6E3-4F80-A28D-DCBFC7303C04}" destId="{64FFAB30-D5C7-48DF-A46D-1953F4DE6F70}" srcOrd="1" destOrd="0" presId="urn:microsoft.com/office/officeart/2005/8/layout/orgChart1"/>
    <dgm:cxn modelId="{CAEFA74E-EE47-49C3-99D5-165F8670291E}" type="presParOf" srcId="{D8269C75-D694-4004-8EC1-AB05B2004C63}" destId="{AA853848-C010-4885-B422-A615CAFCD258}" srcOrd="1" destOrd="0" presId="urn:microsoft.com/office/officeart/2005/8/layout/orgChart1"/>
    <dgm:cxn modelId="{6F4EA819-C563-42F1-BE6D-CAD5DC27D4FC}" type="presParOf" srcId="{D8269C75-D694-4004-8EC1-AB05B2004C63}" destId="{83667D9D-CF6C-4BD0-A33E-852EF2D767FA}" srcOrd="2" destOrd="0" presId="urn:microsoft.com/office/officeart/2005/8/layout/orgChart1"/>
    <dgm:cxn modelId="{B71B0264-B208-4BE8-A443-1FF0F8B376EF}" type="presParOf" srcId="{80EE565F-231F-4A35-BD31-D5D4FCA61CFA}" destId="{6CBD719C-C480-4EDE-A8CE-A8926E348239}" srcOrd="2" destOrd="0" presId="urn:microsoft.com/office/officeart/2005/8/layout/orgChart1"/>
    <dgm:cxn modelId="{A897308C-8628-4206-988D-20BE28D3D2ED}" type="presParOf" srcId="{42CCCFB9-AD7F-4177-9C8C-B3F211D624AF}" destId="{E5D5CAF2-87A8-41E6-A8BB-7DD8CC2E011E}" srcOrd="8" destOrd="0" presId="urn:microsoft.com/office/officeart/2005/8/layout/orgChart1"/>
    <dgm:cxn modelId="{C9843633-45F5-4C2A-80A9-C3452B42277C}" type="presParOf" srcId="{42CCCFB9-AD7F-4177-9C8C-B3F211D624AF}" destId="{2F4261DD-B3E6-4FE4-83E2-9D944002CC93}" srcOrd="9" destOrd="0" presId="urn:microsoft.com/office/officeart/2005/8/layout/orgChart1"/>
    <dgm:cxn modelId="{94DD1C40-F0D9-4049-8D47-68FE1E7A8BE8}" type="presParOf" srcId="{2F4261DD-B3E6-4FE4-83E2-9D944002CC93}" destId="{A0FBE5D0-6B0E-43C1-9935-61CB8349D97A}" srcOrd="0" destOrd="0" presId="urn:microsoft.com/office/officeart/2005/8/layout/orgChart1"/>
    <dgm:cxn modelId="{1CEA71BD-5262-487A-8158-8D4CCDE691FD}" type="presParOf" srcId="{A0FBE5D0-6B0E-43C1-9935-61CB8349D97A}" destId="{A89FDAB1-97C8-4086-A0AF-30C0BACEBDF4}" srcOrd="0" destOrd="0" presId="urn:microsoft.com/office/officeart/2005/8/layout/orgChart1"/>
    <dgm:cxn modelId="{B21BB5DA-1A2F-4482-941F-F381BBFC782F}" type="presParOf" srcId="{A0FBE5D0-6B0E-43C1-9935-61CB8349D97A}" destId="{67296262-AE39-412D-9951-890553392712}" srcOrd="1" destOrd="0" presId="urn:microsoft.com/office/officeart/2005/8/layout/orgChart1"/>
    <dgm:cxn modelId="{05CAD44B-DADE-4075-AEE3-19F0E956A69F}" type="presParOf" srcId="{2F4261DD-B3E6-4FE4-83E2-9D944002CC93}" destId="{6F8470D7-5050-47AF-BECA-A14529CF2E5D}" srcOrd="1" destOrd="0" presId="urn:microsoft.com/office/officeart/2005/8/layout/orgChart1"/>
    <dgm:cxn modelId="{9B5BEF8A-7F94-4CB9-A988-7500B6E0CFC9}" type="presParOf" srcId="{6F8470D7-5050-47AF-BECA-A14529CF2E5D}" destId="{8B7A66AF-8644-4740-81A6-8B8F2B551AD7}" srcOrd="0" destOrd="0" presId="urn:microsoft.com/office/officeart/2005/8/layout/orgChart1"/>
    <dgm:cxn modelId="{616DADA6-1DD3-4559-8C7D-175A26196D17}" type="presParOf" srcId="{6F8470D7-5050-47AF-BECA-A14529CF2E5D}" destId="{A1C5382C-C812-4247-87AB-B77A0150A9BE}" srcOrd="1" destOrd="0" presId="urn:microsoft.com/office/officeart/2005/8/layout/orgChart1"/>
    <dgm:cxn modelId="{5E51D120-8A4B-472E-A1D4-3A34B8BEC0B7}" type="presParOf" srcId="{A1C5382C-C812-4247-87AB-B77A0150A9BE}" destId="{A6E487AC-02ED-4235-9756-F0AF5DB9BB95}" srcOrd="0" destOrd="0" presId="urn:microsoft.com/office/officeart/2005/8/layout/orgChart1"/>
    <dgm:cxn modelId="{7F4BB309-B9DC-42B5-AF67-BB57FA5DFC17}" type="presParOf" srcId="{A6E487AC-02ED-4235-9756-F0AF5DB9BB95}" destId="{56777C83-2D0B-4196-B45A-59B65D59851C}" srcOrd="0" destOrd="0" presId="urn:microsoft.com/office/officeart/2005/8/layout/orgChart1"/>
    <dgm:cxn modelId="{EEAEBF25-85D3-49D9-85A4-6DAB0785E22F}" type="presParOf" srcId="{A6E487AC-02ED-4235-9756-F0AF5DB9BB95}" destId="{763B597B-876C-4C77-B60E-7F63EEA161E7}" srcOrd="1" destOrd="0" presId="urn:microsoft.com/office/officeart/2005/8/layout/orgChart1"/>
    <dgm:cxn modelId="{A21A9021-B510-4172-A5D1-986ED1F03657}" type="presParOf" srcId="{A1C5382C-C812-4247-87AB-B77A0150A9BE}" destId="{9D2D11A9-D8AA-4E95-94B2-FC329108C021}" srcOrd="1" destOrd="0" presId="urn:microsoft.com/office/officeart/2005/8/layout/orgChart1"/>
    <dgm:cxn modelId="{E7C1B846-F471-4ED3-A530-254C7E94D5A1}" type="presParOf" srcId="{A1C5382C-C812-4247-87AB-B77A0150A9BE}" destId="{7E7F45A2-E7F7-46BC-BB10-D8019CBAAF6A}" srcOrd="2" destOrd="0" presId="urn:microsoft.com/office/officeart/2005/8/layout/orgChart1"/>
    <dgm:cxn modelId="{7D20E331-FE7F-4364-BE53-CDECF2BC7EAE}" type="presParOf" srcId="{6F8470D7-5050-47AF-BECA-A14529CF2E5D}" destId="{38813035-D55E-41C3-BFE4-FA3897098834}" srcOrd="2" destOrd="0" presId="urn:microsoft.com/office/officeart/2005/8/layout/orgChart1"/>
    <dgm:cxn modelId="{D88ED12C-3380-46C9-9932-B10938A2E2F5}" type="presParOf" srcId="{6F8470D7-5050-47AF-BECA-A14529CF2E5D}" destId="{DE611F46-0816-4BE4-AF99-30AE866B80D5}" srcOrd="3" destOrd="0" presId="urn:microsoft.com/office/officeart/2005/8/layout/orgChart1"/>
    <dgm:cxn modelId="{243FC169-61C7-434D-8FC7-97217F80FB95}" type="presParOf" srcId="{DE611F46-0816-4BE4-AF99-30AE866B80D5}" destId="{40813EBF-C964-49C4-B147-8DBE1CABCC7E}" srcOrd="0" destOrd="0" presId="urn:microsoft.com/office/officeart/2005/8/layout/orgChart1"/>
    <dgm:cxn modelId="{86FAB17D-3E77-46AA-B5A6-92603F41CDB1}" type="presParOf" srcId="{40813EBF-C964-49C4-B147-8DBE1CABCC7E}" destId="{354195BF-A15F-4ED0-A96A-B8D9FB10DFD9}" srcOrd="0" destOrd="0" presId="urn:microsoft.com/office/officeart/2005/8/layout/orgChart1"/>
    <dgm:cxn modelId="{BBA27FC4-3AD7-449A-8D4E-1AA11EF44862}" type="presParOf" srcId="{40813EBF-C964-49C4-B147-8DBE1CABCC7E}" destId="{5FC376E6-6874-48EB-8126-F3DADAD2FB6C}" srcOrd="1" destOrd="0" presId="urn:microsoft.com/office/officeart/2005/8/layout/orgChart1"/>
    <dgm:cxn modelId="{D837117B-B6E9-4B30-8693-26D0A045849C}" type="presParOf" srcId="{DE611F46-0816-4BE4-AF99-30AE866B80D5}" destId="{0362D8E9-4C81-4D9D-B372-F83E7EBB168A}" srcOrd="1" destOrd="0" presId="urn:microsoft.com/office/officeart/2005/8/layout/orgChart1"/>
    <dgm:cxn modelId="{DCC330AC-B03E-4C62-8932-96B4036C3DF1}" type="presParOf" srcId="{DE611F46-0816-4BE4-AF99-30AE866B80D5}" destId="{9F9CAB50-841A-4189-84B0-C1F0766FFA88}" srcOrd="2" destOrd="0" presId="urn:microsoft.com/office/officeart/2005/8/layout/orgChart1"/>
    <dgm:cxn modelId="{057D443F-4C42-49FC-9FD5-BF422FE80007}" type="presParOf" srcId="{6F8470D7-5050-47AF-BECA-A14529CF2E5D}" destId="{E767D947-B879-49F7-8AAB-B98518629E5D}" srcOrd="4" destOrd="0" presId="urn:microsoft.com/office/officeart/2005/8/layout/orgChart1"/>
    <dgm:cxn modelId="{C15D8936-57F7-4491-B90C-2923B06DCEE7}" type="presParOf" srcId="{6F8470D7-5050-47AF-BECA-A14529CF2E5D}" destId="{45724A7F-8A5C-49EF-B700-6C3C00FB710B}" srcOrd="5" destOrd="0" presId="urn:microsoft.com/office/officeart/2005/8/layout/orgChart1"/>
    <dgm:cxn modelId="{6833B92D-E9B0-44A0-B117-011FD41BC9F9}" type="presParOf" srcId="{45724A7F-8A5C-49EF-B700-6C3C00FB710B}" destId="{A5219DD2-3BF0-4028-AC80-1AF4DB66088E}" srcOrd="0" destOrd="0" presId="urn:microsoft.com/office/officeart/2005/8/layout/orgChart1"/>
    <dgm:cxn modelId="{B4D0B2AC-00E9-4C1E-8405-455BBE99E2E8}" type="presParOf" srcId="{A5219DD2-3BF0-4028-AC80-1AF4DB66088E}" destId="{441CE40C-88DA-4C32-8D7F-662D3F9B1ED9}" srcOrd="0" destOrd="0" presId="urn:microsoft.com/office/officeart/2005/8/layout/orgChart1"/>
    <dgm:cxn modelId="{F3D5EB0F-9625-409C-8329-0259AC5E3CEA}" type="presParOf" srcId="{A5219DD2-3BF0-4028-AC80-1AF4DB66088E}" destId="{AF7B6BB0-9FB5-41AF-8946-3D095A1703B2}" srcOrd="1" destOrd="0" presId="urn:microsoft.com/office/officeart/2005/8/layout/orgChart1"/>
    <dgm:cxn modelId="{637CCA7B-391B-41C2-9452-E6EC86670D20}" type="presParOf" srcId="{45724A7F-8A5C-49EF-B700-6C3C00FB710B}" destId="{CD04D3BE-8C43-4AB4-B8E9-2F71F378B842}" srcOrd="1" destOrd="0" presId="urn:microsoft.com/office/officeart/2005/8/layout/orgChart1"/>
    <dgm:cxn modelId="{1E9EB6D4-1E42-45DF-BB93-4E51FA163C22}" type="presParOf" srcId="{45724A7F-8A5C-49EF-B700-6C3C00FB710B}" destId="{C564F61F-6350-45F0-9EF1-15C6B2A1F6E6}" srcOrd="2" destOrd="0" presId="urn:microsoft.com/office/officeart/2005/8/layout/orgChart1"/>
    <dgm:cxn modelId="{4CE83910-ED53-49B1-AAF7-B2F7681E4949}" type="presParOf" srcId="{6F8470D7-5050-47AF-BECA-A14529CF2E5D}" destId="{D804260B-B80B-4FBB-88A0-093DEED2C727}" srcOrd="6" destOrd="0" presId="urn:microsoft.com/office/officeart/2005/8/layout/orgChart1"/>
    <dgm:cxn modelId="{D1046EE0-8743-4FC8-8D1D-8FD25C48EE79}" type="presParOf" srcId="{6F8470D7-5050-47AF-BECA-A14529CF2E5D}" destId="{C7400FB8-57A4-4C55-A514-60A3C5462E70}" srcOrd="7" destOrd="0" presId="urn:microsoft.com/office/officeart/2005/8/layout/orgChart1"/>
    <dgm:cxn modelId="{7F82E616-12FC-4849-A960-28AB34432308}" type="presParOf" srcId="{C7400FB8-57A4-4C55-A514-60A3C5462E70}" destId="{20FFD4B7-396F-4A70-8F51-7DF186148F2F}" srcOrd="0" destOrd="0" presId="urn:microsoft.com/office/officeart/2005/8/layout/orgChart1"/>
    <dgm:cxn modelId="{C5C080A5-1B72-47A1-B0F4-CDAB379F1009}" type="presParOf" srcId="{20FFD4B7-396F-4A70-8F51-7DF186148F2F}" destId="{B10A7293-C27F-4670-927D-54B0D7F2758B}" srcOrd="0" destOrd="0" presId="urn:microsoft.com/office/officeart/2005/8/layout/orgChart1"/>
    <dgm:cxn modelId="{FB18475B-11CC-4221-832F-43D9B2716A72}" type="presParOf" srcId="{20FFD4B7-396F-4A70-8F51-7DF186148F2F}" destId="{1DBBCA53-F7AF-4B49-B304-C103778D0AC1}" srcOrd="1" destOrd="0" presId="urn:microsoft.com/office/officeart/2005/8/layout/orgChart1"/>
    <dgm:cxn modelId="{AAD389CD-E5B4-4BFD-BA83-2C3E4F76DDCC}" type="presParOf" srcId="{C7400FB8-57A4-4C55-A514-60A3C5462E70}" destId="{80B86C00-0A99-47BE-82D8-ADD1676BC41C}" srcOrd="1" destOrd="0" presId="urn:microsoft.com/office/officeart/2005/8/layout/orgChart1"/>
    <dgm:cxn modelId="{C449CE0A-FF8F-47E5-8A62-B1EC810D50DE}" type="presParOf" srcId="{C7400FB8-57A4-4C55-A514-60A3C5462E70}" destId="{40A019D3-9FB9-47DB-AE8D-118CF2F8C31C}" srcOrd="2" destOrd="0" presId="urn:microsoft.com/office/officeart/2005/8/layout/orgChart1"/>
    <dgm:cxn modelId="{999F5287-52D7-4096-8DF0-78A0C45EF6B4}" type="presParOf" srcId="{2F4261DD-B3E6-4FE4-83E2-9D944002CC93}" destId="{6888B4BE-8055-4105-BEF3-AFA01D6C9392}" srcOrd="2" destOrd="0" presId="urn:microsoft.com/office/officeart/2005/8/layout/orgChart1"/>
    <dgm:cxn modelId="{FB2320C0-3AF3-45E5-BB48-73F9797A9437}" type="presParOf" srcId="{42CCCFB9-AD7F-4177-9C8C-B3F211D624AF}" destId="{E6DCCD73-5387-473F-9EB8-943FA2BDBB79}" srcOrd="10" destOrd="0" presId="urn:microsoft.com/office/officeart/2005/8/layout/orgChart1"/>
    <dgm:cxn modelId="{F48ECC42-617C-4C1D-B4AD-619703F84E26}" type="presParOf" srcId="{42CCCFB9-AD7F-4177-9C8C-B3F211D624AF}" destId="{9BDFA399-6B0E-4152-9A54-807C833E0F46}" srcOrd="11" destOrd="0" presId="urn:microsoft.com/office/officeart/2005/8/layout/orgChart1"/>
    <dgm:cxn modelId="{8F062631-D5AF-47A2-9BF4-B41D436A46D4}" type="presParOf" srcId="{9BDFA399-6B0E-4152-9A54-807C833E0F46}" destId="{175FC9BF-D2F3-4B40-BFA0-5BDB96B78FBA}" srcOrd="0" destOrd="0" presId="urn:microsoft.com/office/officeart/2005/8/layout/orgChart1"/>
    <dgm:cxn modelId="{90AC27A3-5520-4F4A-A3F4-B73802B80CDB}" type="presParOf" srcId="{175FC9BF-D2F3-4B40-BFA0-5BDB96B78FBA}" destId="{28A14FC1-FEF2-4112-AA98-4E52787C94CB}" srcOrd="0" destOrd="0" presId="urn:microsoft.com/office/officeart/2005/8/layout/orgChart1"/>
    <dgm:cxn modelId="{8A2EA1F2-8F42-4BA9-AA39-34C32D2024B4}" type="presParOf" srcId="{175FC9BF-D2F3-4B40-BFA0-5BDB96B78FBA}" destId="{2A504C4D-E945-47F8-B718-E578FDA5B374}" srcOrd="1" destOrd="0" presId="urn:microsoft.com/office/officeart/2005/8/layout/orgChart1"/>
    <dgm:cxn modelId="{A2129C7C-32F7-45C1-9308-7A60616805F9}" type="presParOf" srcId="{9BDFA399-6B0E-4152-9A54-807C833E0F46}" destId="{2CF35F34-EE0E-4391-817A-68AB30924398}" srcOrd="1" destOrd="0" presId="urn:microsoft.com/office/officeart/2005/8/layout/orgChart1"/>
    <dgm:cxn modelId="{F075295B-3EF3-4FD9-8DDB-3E88777F29FC}" type="presParOf" srcId="{9BDFA399-6B0E-4152-9A54-807C833E0F46}" destId="{70ECFAFB-5E4C-47D4-852B-8D88AC0E679D}" srcOrd="2" destOrd="0" presId="urn:microsoft.com/office/officeart/2005/8/layout/orgChart1"/>
    <dgm:cxn modelId="{AD30FA6B-A77A-4F02-BCA2-D875CDBBDB2F}" type="presParOf" srcId="{08894596-0733-4D90-9681-928D6F29D10E}" destId="{62994A59-886F-40AA-AEEA-6C8904CF10C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DCCD73-5387-473F-9EB8-943FA2BDBB79}">
      <dsp:nvSpPr>
        <dsp:cNvPr id="0" name=""/>
        <dsp:cNvSpPr/>
      </dsp:nvSpPr>
      <dsp:spPr>
        <a:xfrm>
          <a:off x="5721045" y="558431"/>
          <a:ext cx="3353702" cy="232819"/>
        </a:xfrm>
        <a:custGeom>
          <a:avLst/>
          <a:gdLst/>
          <a:ahLst/>
          <a:cxnLst/>
          <a:rect l="0" t="0" r="0" b="0"/>
          <a:pathLst>
            <a:path>
              <a:moveTo>
                <a:pt x="0" y="0"/>
              </a:moveTo>
              <a:lnTo>
                <a:pt x="0" y="116409"/>
              </a:lnTo>
              <a:lnTo>
                <a:pt x="3353702" y="116409"/>
              </a:lnTo>
              <a:lnTo>
                <a:pt x="3353702"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804260B-B80B-4FBB-88A0-093DEED2C727}">
      <dsp:nvSpPr>
        <dsp:cNvPr id="0" name=""/>
        <dsp:cNvSpPr/>
      </dsp:nvSpPr>
      <dsp:spPr>
        <a:xfrm>
          <a:off x="7289802" y="1345582"/>
          <a:ext cx="166299" cy="2871434"/>
        </a:xfrm>
        <a:custGeom>
          <a:avLst/>
          <a:gdLst/>
          <a:ahLst/>
          <a:cxnLst/>
          <a:rect l="0" t="0" r="0" b="0"/>
          <a:pathLst>
            <a:path>
              <a:moveTo>
                <a:pt x="0" y="0"/>
              </a:moveTo>
              <a:lnTo>
                <a:pt x="0" y="2871434"/>
              </a:lnTo>
              <a:lnTo>
                <a:pt x="166299" y="28714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67D947-B879-49F7-8AAB-B98518629E5D}">
      <dsp:nvSpPr>
        <dsp:cNvPr id="0" name=""/>
        <dsp:cNvSpPr/>
      </dsp:nvSpPr>
      <dsp:spPr>
        <a:xfrm>
          <a:off x="7289802" y="1345582"/>
          <a:ext cx="166299" cy="2084284"/>
        </a:xfrm>
        <a:custGeom>
          <a:avLst/>
          <a:gdLst/>
          <a:ahLst/>
          <a:cxnLst/>
          <a:rect l="0" t="0" r="0" b="0"/>
          <a:pathLst>
            <a:path>
              <a:moveTo>
                <a:pt x="0" y="0"/>
              </a:moveTo>
              <a:lnTo>
                <a:pt x="0" y="2084284"/>
              </a:lnTo>
              <a:lnTo>
                <a:pt x="166299" y="20842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813035-D55E-41C3-BFE4-FA3897098834}">
      <dsp:nvSpPr>
        <dsp:cNvPr id="0" name=""/>
        <dsp:cNvSpPr/>
      </dsp:nvSpPr>
      <dsp:spPr>
        <a:xfrm>
          <a:off x="7289802" y="1345582"/>
          <a:ext cx="166299" cy="1297134"/>
        </a:xfrm>
        <a:custGeom>
          <a:avLst/>
          <a:gdLst/>
          <a:ahLst/>
          <a:cxnLst/>
          <a:rect l="0" t="0" r="0" b="0"/>
          <a:pathLst>
            <a:path>
              <a:moveTo>
                <a:pt x="0" y="0"/>
              </a:moveTo>
              <a:lnTo>
                <a:pt x="0" y="1297134"/>
              </a:lnTo>
              <a:lnTo>
                <a:pt x="166299" y="12971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7A66AF-8644-4740-81A6-8B8F2B551AD7}">
      <dsp:nvSpPr>
        <dsp:cNvPr id="0" name=""/>
        <dsp:cNvSpPr/>
      </dsp:nvSpPr>
      <dsp:spPr>
        <a:xfrm>
          <a:off x="7289802" y="1345582"/>
          <a:ext cx="166299" cy="509984"/>
        </a:xfrm>
        <a:custGeom>
          <a:avLst/>
          <a:gdLst/>
          <a:ahLst/>
          <a:cxnLst/>
          <a:rect l="0" t="0" r="0" b="0"/>
          <a:pathLst>
            <a:path>
              <a:moveTo>
                <a:pt x="0" y="0"/>
              </a:moveTo>
              <a:lnTo>
                <a:pt x="0" y="509984"/>
              </a:lnTo>
              <a:lnTo>
                <a:pt x="166299" y="5099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D5CAF2-87A8-41E6-A8BB-7DD8CC2E011E}">
      <dsp:nvSpPr>
        <dsp:cNvPr id="0" name=""/>
        <dsp:cNvSpPr/>
      </dsp:nvSpPr>
      <dsp:spPr>
        <a:xfrm>
          <a:off x="5721045" y="558431"/>
          <a:ext cx="2012221" cy="232819"/>
        </a:xfrm>
        <a:custGeom>
          <a:avLst/>
          <a:gdLst/>
          <a:ahLst/>
          <a:cxnLst/>
          <a:rect l="0" t="0" r="0" b="0"/>
          <a:pathLst>
            <a:path>
              <a:moveTo>
                <a:pt x="0" y="0"/>
              </a:moveTo>
              <a:lnTo>
                <a:pt x="0" y="116409"/>
              </a:lnTo>
              <a:lnTo>
                <a:pt x="2012221" y="116409"/>
              </a:lnTo>
              <a:lnTo>
                <a:pt x="2012221"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7E820E-208D-49A1-B452-AB349F29EE21}">
      <dsp:nvSpPr>
        <dsp:cNvPr id="0" name=""/>
        <dsp:cNvSpPr/>
      </dsp:nvSpPr>
      <dsp:spPr>
        <a:xfrm>
          <a:off x="5948321" y="1345582"/>
          <a:ext cx="166299" cy="2871434"/>
        </a:xfrm>
        <a:custGeom>
          <a:avLst/>
          <a:gdLst/>
          <a:ahLst/>
          <a:cxnLst/>
          <a:rect l="0" t="0" r="0" b="0"/>
          <a:pathLst>
            <a:path>
              <a:moveTo>
                <a:pt x="0" y="0"/>
              </a:moveTo>
              <a:lnTo>
                <a:pt x="0" y="2871434"/>
              </a:lnTo>
              <a:lnTo>
                <a:pt x="166299" y="28714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1F5285-C57B-4933-8839-A0A049403D9E}">
      <dsp:nvSpPr>
        <dsp:cNvPr id="0" name=""/>
        <dsp:cNvSpPr/>
      </dsp:nvSpPr>
      <dsp:spPr>
        <a:xfrm>
          <a:off x="5948321" y="1345582"/>
          <a:ext cx="166299" cy="2084284"/>
        </a:xfrm>
        <a:custGeom>
          <a:avLst/>
          <a:gdLst/>
          <a:ahLst/>
          <a:cxnLst/>
          <a:rect l="0" t="0" r="0" b="0"/>
          <a:pathLst>
            <a:path>
              <a:moveTo>
                <a:pt x="0" y="0"/>
              </a:moveTo>
              <a:lnTo>
                <a:pt x="0" y="2084284"/>
              </a:lnTo>
              <a:lnTo>
                <a:pt x="166299" y="20842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68A324-AB96-495C-AAA5-9E622CD0C98D}">
      <dsp:nvSpPr>
        <dsp:cNvPr id="0" name=""/>
        <dsp:cNvSpPr/>
      </dsp:nvSpPr>
      <dsp:spPr>
        <a:xfrm>
          <a:off x="5948321" y="1345582"/>
          <a:ext cx="166299" cy="1297134"/>
        </a:xfrm>
        <a:custGeom>
          <a:avLst/>
          <a:gdLst/>
          <a:ahLst/>
          <a:cxnLst/>
          <a:rect l="0" t="0" r="0" b="0"/>
          <a:pathLst>
            <a:path>
              <a:moveTo>
                <a:pt x="0" y="0"/>
              </a:moveTo>
              <a:lnTo>
                <a:pt x="0" y="1297134"/>
              </a:lnTo>
              <a:lnTo>
                <a:pt x="166299" y="12971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0531C8-603F-4630-A315-3E36EFD148DC}">
      <dsp:nvSpPr>
        <dsp:cNvPr id="0" name=""/>
        <dsp:cNvSpPr/>
      </dsp:nvSpPr>
      <dsp:spPr>
        <a:xfrm>
          <a:off x="5948321" y="1345582"/>
          <a:ext cx="166299" cy="509984"/>
        </a:xfrm>
        <a:custGeom>
          <a:avLst/>
          <a:gdLst/>
          <a:ahLst/>
          <a:cxnLst/>
          <a:rect l="0" t="0" r="0" b="0"/>
          <a:pathLst>
            <a:path>
              <a:moveTo>
                <a:pt x="0" y="0"/>
              </a:moveTo>
              <a:lnTo>
                <a:pt x="0" y="509984"/>
              </a:lnTo>
              <a:lnTo>
                <a:pt x="166299" y="5099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830DC7-CAD0-4D1E-A2F8-8BDFFBC8B734}">
      <dsp:nvSpPr>
        <dsp:cNvPr id="0" name=""/>
        <dsp:cNvSpPr/>
      </dsp:nvSpPr>
      <dsp:spPr>
        <a:xfrm>
          <a:off x="5721045" y="558431"/>
          <a:ext cx="670740" cy="232819"/>
        </a:xfrm>
        <a:custGeom>
          <a:avLst/>
          <a:gdLst/>
          <a:ahLst/>
          <a:cxnLst/>
          <a:rect l="0" t="0" r="0" b="0"/>
          <a:pathLst>
            <a:path>
              <a:moveTo>
                <a:pt x="0" y="0"/>
              </a:moveTo>
              <a:lnTo>
                <a:pt x="0" y="116409"/>
              </a:lnTo>
              <a:lnTo>
                <a:pt x="670740" y="116409"/>
              </a:lnTo>
              <a:lnTo>
                <a:pt x="670740"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D768D15-4F31-47F2-AA80-E3A0629186C3}">
      <dsp:nvSpPr>
        <dsp:cNvPr id="0" name=""/>
        <dsp:cNvSpPr/>
      </dsp:nvSpPr>
      <dsp:spPr>
        <a:xfrm>
          <a:off x="4606840" y="1345582"/>
          <a:ext cx="166299" cy="2871434"/>
        </a:xfrm>
        <a:custGeom>
          <a:avLst/>
          <a:gdLst/>
          <a:ahLst/>
          <a:cxnLst/>
          <a:rect l="0" t="0" r="0" b="0"/>
          <a:pathLst>
            <a:path>
              <a:moveTo>
                <a:pt x="0" y="0"/>
              </a:moveTo>
              <a:lnTo>
                <a:pt x="0" y="2871434"/>
              </a:lnTo>
              <a:lnTo>
                <a:pt x="166299" y="28714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C2DD5D-D39D-4A17-A545-1A6B66F770A4}">
      <dsp:nvSpPr>
        <dsp:cNvPr id="0" name=""/>
        <dsp:cNvSpPr/>
      </dsp:nvSpPr>
      <dsp:spPr>
        <a:xfrm>
          <a:off x="4606840" y="1345582"/>
          <a:ext cx="166299" cy="2084284"/>
        </a:xfrm>
        <a:custGeom>
          <a:avLst/>
          <a:gdLst/>
          <a:ahLst/>
          <a:cxnLst/>
          <a:rect l="0" t="0" r="0" b="0"/>
          <a:pathLst>
            <a:path>
              <a:moveTo>
                <a:pt x="0" y="0"/>
              </a:moveTo>
              <a:lnTo>
                <a:pt x="0" y="2084284"/>
              </a:lnTo>
              <a:lnTo>
                <a:pt x="166299" y="20842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B8E51F-B985-4257-90F9-3958C58C4D54}">
      <dsp:nvSpPr>
        <dsp:cNvPr id="0" name=""/>
        <dsp:cNvSpPr/>
      </dsp:nvSpPr>
      <dsp:spPr>
        <a:xfrm>
          <a:off x="4606840" y="1345582"/>
          <a:ext cx="166299" cy="1297134"/>
        </a:xfrm>
        <a:custGeom>
          <a:avLst/>
          <a:gdLst/>
          <a:ahLst/>
          <a:cxnLst/>
          <a:rect l="0" t="0" r="0" b="0"/>
          <a:pathLst>
            <a:path>
              <a:moveTo>
                <a:pt x="0" y="0"/>
              </a:moveTo>
              <a:lnTo>
                <a:pt x="0" y="1297134"/>
              </a:lnTo>
              <a:lnTo>
                <a:pt x="166299" y="12971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9E0B419-7C16-499A-9744-8F6BBAF7972B}">
      <dsp:nvSpPr>
        <dsp:cNvPr id="0" name=""/>
        <dsp:cNvSpPr/>
      </dsp:nvSpPr>
      <dsp:spPr>
        <a:xfrm>
          <a:off x="4606840" y="1345582"/>
          <a:ext cx="166299" cy="509984"/>
        </a:xfrm>
        <a:custGeom>
          <a:avLst/>
          <a:gdLst/>
          <a:ahLst/>
          <a:cxnLst/>
          <a:rect l="0" t="0" r="0" b="0"/>
          <a:pathLst>
            <a:path>
              <a:moveTo>
                <a:pt x="0" y="0"/>
              </a:moveTo>
              <a:lnTo>
                <a:pt x="0" y="509984"/>
              </a:lnTo>
              <a:lnTo>
                <a:pt x="166299" y="5099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C7CB90-2844-476B-AF91-D439873C0127}">
      <dsp:nvSpPr>
        <dsp:cNvPr id="0" name=""/>
        <dsp:cNvSpPr/>
      </dsp:nvSpPr>
      <dsp:spPr>
        <a:xfrm>
          <a:off x="5050304" y="558431"/>
          <a:ext cx="670740" cy="232819"/>
        </a:xfrm>
        <a:custGeom>
          <a:avLst/>
          <a:gdLst/>
          <a:ahLst/>
          <a:cxnLst/>
          <a:rect l="0" t="0" r="0" b="0"/>
          <a:pathLst>
            <a:path>
              <a:moveTo>
                <a:pt x="670740" y="0"/>
              </a:moveTo>
              <a:lnTo>
                <a:pt x="670740" y="116409"/>
              </a:lnTo>
              <a:lnTo>
                <a:pt x="0" y="116409"/>
              </a:lnTo>
              <a:lnTo>
                <a:pt x="0"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D649386-3AAA-4FF7-BF9E-64430E8DDD85}">
      <dsp:nvSpPr>
        <dsp:cNvPr id="0" name=""/>
        <dsp:cNvSpPr/>
      </dsp:nvSpPr>
      <dsp:spPr>
        <a:xfrm>
          <a:off x="3265359" y="1578029"/>
          <a:ext cx="166299" cy="3519081"/>
        </a:xfrm>
        <a:custGeom>
          <a:avLst/>
          <a:gdLst/>
          <a:ahLst/>
          <a:cxnLst/>
          <a:rect l="0" t="0" r="0" b="0"/>
          <a:pathLst>
            <a:path>
              <a:moveTo>
                <a:pt x="0" y="0"/>
              </a:moveTo>
              <a:lnTo>
                <a:pt x="0" y="3519081"/>
              </a:lnTo>
              <a:lnTo>
                <a:pt x="166299" y="3519081"/>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A328B3-388E-4B71-94A7-060D48D6D38C}">
      <dsp:nvSpPr>
        <dsp:cNvPr id="0" name=""/>
        <dsp:cNvSpPr/>
      </dsp:nvSpPr>
      <dsp:spPr>
        <a:xfrm>
          <a:off x="3265359" y="1578029"/>
          <a:ext cx="166299" cy="2731931"/>
        </a:xfrm>
        <a:custGeom>
          <a:avLst/>
          <a:gdLst/>
          <a:ahLst/>
          <a:cxnLst/>
          <a:rect l="0" t="0" r="0" b="0"/>
          <a:pathLst>
            <a:path>
              <a:moveTo>
                <a:pt x="0" y="0"/>
              </a:moveTo>
              <a:lnTo>
                <a:pt x="0" y="2731931"/>
              </a:lnTo>
              <a:lnTo>
                <a:pt x="166299" y="2731931"/>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71422C-F82B-49D1-A950-47AAFB88FCFF}">
      <dsp:nvSpPr>
        <dsp:cNvPr id="0" name=""/>
        <dsp:cNvSpPr/>
      </dsp:nvSpPr>
      <dsp:spPr>
        <a:xfrm>
          <a:off x="3265359" y="1578029"/>
          <a:ext cx="166299" cy="1771841"/>
        </a:xfrm>
        <a:custGeom>
          <a:avLst/>
          <a:gdLst/>
          <a:ahLst/>
          <a:cxnLst/>
          <a:rect l="0" t="0" r="0" b="0"/>
          <a:pathLst>
            <a:path>
              <a:moveTo>
                <a:pt x="0" y="0"/>
              </a:moveTo>
              <a:lnTo>
                <a:pt x="0" y="1771841"/>
              </a:lnTo>
              <a:lnTo>
                <a:pt x="166299" y="1771841"/>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754E69D-8346-4CF2-B054-41024F277CCD}">
      <dsp:nvSpPr>
        <dsp:cNvPr id="0" name=""/>
        <dsp:cNvSpPr/>
      </dsp:nvSpPr>
      <dsp:spPr>
        <a:xfrm>
          <a:off x="3265359" y="1578029"/>
          <a:ext cx="166299" cy="660867"/>
        </a:xfrm>
        <a:custGeom>
          <a:avLst/>
          <a:gdLst/>
          <a:ahLst/>
          <a:cxnLst/>
          <a:rect l="0" t="0" r="0" b="0"/>
          <a:pathLst>
            <a:path>
              <a:moveTo>
                <a:pt x="0" y="0"/>
              </a:moveTo>
              <a:lnTo>
                <a:pt x="0" y="660867"/>
              </a:lnTo>
              <a:lnTo>
                <a:pt x="166299" y="660867"/>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B73C5E-21A4-42CC-973E-8E91FFA061DB}">
      <dsp:nvSpPr>
        <dsp:cNvPr id="0" name=""/>
        <dsp:cNvSpPr/>
      </dsp:nvSpPr>
      <dsp:spPr>
        <a:xfrm>
          <a:off x="3708823" y="558431"/>
          <a:ext cx="2012221" cy="232819"/>
        </a:xfrm>
        <a:custGeom>
          <a:avLst/>
          <a:gdLst/>
          <a:ahLst/>
          <a:cxnLst/>
          <a:rect l="0" t="0" r="0" b="0"/>
          <a:pathLst>
            <a:path>
              <a:moveTo>
                <a:pt x="2012221" y="0"/>
              </a:moveTo>
              <a:lnTo>
                <a:pt x="2012221" y="116409"/>
              </a:lnTo>
              <a:lnTo>
                <a:pt x="0" y="116409"/>
              </a:lnTo>
              <a:lnTo>
                <a:pt x="0"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A75753-265C-4F94-9469-912DEB0DC186}">
      <dsp:nvSpPr>
        <dsp:cNvPr id="0" name=""/>
        <dsp:cNvSpPr/>
      </dsp:nvSpPr>
      <dsp:spPr>
        <a:xfrm>
          <a:off x="1923877" y="1345582"/>
          <a:ext cx="166299" cy="2084284"/>
        </a:xfrm>
        <a:custGeom>
          <a:avLst/>
          <a:gdLst/>
          <a:ahLst/>
          <a:cxnLst/>
          <a:rect l="0" t="0" r="0" b="0"/>
          <a:pathLst>
            <a:path>
              <a:moveTo>
                <a:pt x="0" y="0"/>
              </a:moveTo>
              <a:lnTo>
                <a:pt x="0" y="2084284"/>
              </a:lnTo>
              <a:lnTo>
                <a:pt x="166299" y="20842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7B54CC3-8039-47A3-9A12-A161A5C43E50}">
      <dsp:nvSpPr>
        <dsp:cNvPr id="0" name=""/>
        <dsp:cNvSpPr/>
      </dsp:nvSpPr>
      <dsp:spPr>
        <a:xfrm>
          <a:off x="1923877" y="1345582"/>
          <a:ext cx="166299" cy="1297134"/>
        </a:xfrm>
        <a:custGeom>
          <a:avLst/>
          <a:gdLst/>
          <a:ahLst/>
          <a:cxnLst/>
          <a:rect l="0" t="0" r="0" b="0"/>
          <a:pathLst>
            <a:path>
              <a:moveTo>
                <a:pt x="0" y="0"/>
              </a:moveTo>
              <a:lnTo>
                <a:pt x="0" y="1297134"/>
              </a:lnTo>
              <a:lnTo>
                <a:pt x="166299" y="129713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2D390E-9008-4221-B211-0AF9F33FA669}">
      <dsp:nvSpPr>
        <dsp:cNvPr id="0" name=""/>
        <dsp:cNvSpPr/>
      </dsp:nvSpPr>
      <dsp:spPr>
        <a:xfrm>
          <a:off x="1923877" y="1345582"/>
          <a:ext cx="166299" cy="509984"/>
        </a:xfrm>
        <a:custGeom>
          <a:avLst/>
          <a:gdLst/>
          <a:ahLst/>
          <a:cxnLst/>
          <a:rect l="0" t="0" r="0" b="0"/>
          <a:pathLst>
            <a:path>
              <a:moveTo>
                <a:pt x="0" y="0"/>
              </a:moveTo>
              <a:lnTo>
                <a:pt x="0" y="509984"/>
              </a:lnTo>
              <a:lnTo>
                <a:pt x="166299" y="50998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B7C6FC-9A39-4504-BE6D-DBBFD9789C40}">
      <dsp:nvSpPr>
        <dsp:cNvPr id="0" name=""/>
        <dsp:cNvSpPr/>
      </dsp:nvSpPr>
      <dsp:spPr>
        <a:xfrm>
          <a:off x="2367342" y="558431"/>
          <a:ext cx="3353702" cy="232819"/>
        </a:xfrm>
        <a:custGeom>
          <a:avLst/>
          <a:gdLst/>
          <a:ahLst/>
          <a:cxnLst/>
          <a:rect l="0" t="0" r="0" b="0"/>
          <a:pathLst>
            <a:path>
              <a:moveTo>
                <a:pt x="3353702" y="0"/>
              </a:moveTo>
              <a:lnTo>
                <a:pt x="3353702" y="116409"/>
              </a:lnTo>
              <a:lnTo>
                <a:pt x="0" y="116409"/>
              </a:lnTo>
              <a:lnTo>
                <a:pt x="0" y="23281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E62297-B6D2-4B68-ADB6-E35861335159}">
      <dsp:nvSpPr>
        <dsp:cNvPr id="0" name=""/>
        <dsp:cNvSpPr/>
      </dsp:nvSpPr>
      <dsp:spPr>
        <a:xfrm>
          <a:off x="4597527" y="4100"/>
          <a:ext cx="2247036" cy="55433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b="1" kern="1200">
              <a:latin typeface="Times New Roman" panose="02020603050405020304" pitchFamily="18" charset="0"/>
              <a:cs typeface="Times New Roman" panose="02020603050405020304" pitchFamily="18" charset="0"/>
            </a:rPr>
            <a:t>Quản lý khách sạn</a:t>
          </a:r>
        </a:p>
      </dsp:txBody>
      <dsp:txXfrm>
        <a:off x="4597527" y="4100"/>
        <a:ext cx="2247036" cy="554331"/>
      </dsp:txXfrm>
    </dsp:sp>
    <dsp:sp modelId="{460231FD-BF82-4317-AF3A-822CD0CE5262}">
      <dsp:nvSpPr>
        <dsp:cNvPr id="0" name=""/>
        <dsp:cNvSpPr/>
      </dsp:nvSpPr>
      <dsp:spPr>
        <a:xfrm>
          <a:off x="1813011" y="791250"/>
          <a:ext cx="1108662" cy="554331"/>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Quản lý kho hàng</a:t>
          </a:r>
        </a:p>
      </dsp:txBody>
      <dsp:txXfrm>
        <a:off x="1813011" y="791250"/>
        <a:ext cx="1108662" cy="554331"/>
      </dsp:txXfrm>
    </dsp:sp>
    <dsp:sp modelId="{D4089149-A825-454C-8BDA-3903A63C773C}">
      <dsp:nvSpPr>
        <dsp:cNvPr id="0" name=""/>
        <dsp:cNvSpPr/>
      </dsp:nvSpPr>
      <dsp:spPr>
        <a:xfrm>
          <a:off x="2090177" y="15784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Nhập hàng</a:t>
          </a:r>
        </a:p>
      </dsp:txBody>
      <dsp:txXfrm>
        <a:off x="2090177" y="1578401"/>
        <a:ext cx="1108662" cy="554331"/>
      </dsp:txXfrm>
    </dsp:sp>
    <dsp:sp modelId="{6F0B5EA5-A737-4866-840C-F69660AB0834}">
      <dsp:nvSpPr>
        <dsp:cNvPr id="0" name=""/>
        <dsp:cNvSpPr/>
      </dsp:nvSpPr>
      <dsp:spPr>
        <a:xfrm>
          <a:off x="2090177" y="23655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Kiểm hàng</a:t>
          </a:r>
        </a:p>
      </dsp:txBody>
      <dsp:txXfrm>
        <a:off x="2090177" y="2365551"/>
        <a:ext cx="1108662" cy="554331"/>
      </dsp:txXfrm>
    </dsp:sp>
    <dsp:sp modelId="{87F3E11B-6D4D-408E-8473-E76FE88E724D}">
      <dsp:nvSpPr>
        <dsp:cNvPr id="0" name=""/>
        <dsp:cNvSpPr/>
      </dsp:nvSpPr>
      <dsp:spPr>
        <a:xfrm>
          <a:off x="2090177" y="31527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Đặt hàng</a:t>
          </a:r>
        </a:p>
      </dsp:txBody>
      <dsp:txXfrm>
        <a:off x="2090177" y="3152701"/>
        <a:ext cx="1108662" cy="554331"/>
      </dsp:txXfrm>
    </dsp:sp>
    <dsp:sp modelId="{FD00E85C-A532-40F2-89B2-BC8DE62650E8}">
      <dsp:nvSpPr>
        <dsp:cNvPr id="0" name=""/>
        <dsp:cNvSpPr/>
      </dsp:nvSpPr>
      <dsp:spPr>
        <a:xfrm>
          <a:off x="3154492" y="791250"/>
          <a:ext cx="1108662" cy="786778"/>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Quản lý khách hàng</a:t>
          </a:r>
        </a:p>
      </dsp:txBody>
      <dsp:txXfrm>
        <a:off x="3154492" y="791250"/>
        <a:ext cx="1108662" cy="786778"/>
      </dsp:txXfrm>
    </dsp:sp>
    <dsp:sp modelId="{A8ABE86A-2AE1-4B33-88E9-2DF6A8688C6E}">
      <dsp:nvSpPr>
        <dsp:cNvPr id="0" name=""/>
        <dsp:cNvSpPr/>
      </dsp:nvSpPr>
      <dsp:spPr>
        <a:xfrm>
          <a:off x="3431658" y="1810848"/>
          <a:ext cx="1108662" cy="856097"/>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Thêm khách hàng</a:t>
          </a:r>
        </a:p>
      </dsp:txBody>
      <dsp:txXfrm>
        <a:off x="3431658" y="1810848"/>
        <a:ext cx="1108662" cy="856097"/>
      </dsp:txXfrm>
    </dsp:sp>
    <dsp:sp modelId="{384EDE97-A9A8-486D-9604-E99D86B78FFA}">
      <dsp:nvSpPr>
        <dsp:cNvPr id="0" name=""/>
        <dsp:cNvSpPr/>
      </dsp:nvSpPr>
      <dsp:spPr>
        <a:xfrm>
          <a:off x="3431658" y="2899765"/>
          <a:ext cx="1108662" cy="90021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Cập nhật khách hàng</a:t>
          </a:r>
        </a:p>
      </dsp:txBody>
      <dsp:txXfrm>
        <a:off x="3431658" y="2899765"/>
        <a:ext cx="1108662" cy="900211"/>
      </dsp:txXfrm>
    </dsp:sp>
    <dsp:sp modelId="{39811B99-0EA5-4CA3-B31E-953C310B8556}">
      <dsp:nvSpPr>
        <dsp:cNvPr id="0" name=""/>
        <dsp:cNvSpPr/>
      </dsp:nvSpPr>
      <dsp:spPr>
        <a:xfrm>
          <a:off x="3431658" y="4032795"/>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Tìm kiếm thông tin</a:t>
          </a:r>
        </a:p>
      </dsp:txBody>
      <dsp:txXfrm>
        <a:off x="3431658" y="4032795"/>
        <a:ext cx="1108662" cy="554331"/>
      </dsp:txXfrm>
    </dsp:sp>
    <dsp:sp modelId="{CF1F9BC6-2768-47E7-B2E3-FC5B206FAF36}">
      <dsp:nvSpPr>
        <dsp:cNvPr id="0" name=""/>
        <dsp:cNvSpPr/>
      </dsp:nvSpPr>
      <dsp:spPr>
        <a:xfrm>
          <a:off x="3431658" y="4819946"/>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a:latin typeface="Times New Roman" panose="02020603050405020304" pitchFamily="18" charset="0"/>
              <a:cs typeface="Times New Roman" panose="02020603050405020304" pitchFamily="18" charset="0"/>
            </a:rPr>
            <a:t>Xóa khách hàng</a:t>
          </a:r>
        </a:p>
      </dsp:txBody>
      <dsp:txXfrm>
        <a:off x="3431658" y="4819946"/>
        <a:ext cx="1108662" cy="554331"/>
      </dsp:txXfrm>
    </dsp:sp>
    <dsp:sp modelId="{A32A1736-B5FE-45F0-9239-A65A73B2497E}">
      <dsp:nvSpPr>
        <dsp:cNvPr id="0" name=""/>
        <dsp:cNvSpPr/>
      </dsp:nvSpPr>
      <dsp:spPr>
        <a:xfrm>
          <a:off x="4495973" y="791250"/>
          <a:ext cx="1108662" cy="554331"/>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Quản lý phòng</a:t>
          </a:r>
        </a:p>
      </dsp:txBody>
      <dsp:txXfrm>
        <a:off x="4495973" y="791250"/>
        <a:ext cx="1108662" cy="554331"/>
      </dsp:txXfrm>
    </dsp:sp>
    <dsp:sp modelId="{7274914E-6F08-4855-8FCB-630F9B9D3070}">
      <dsp:nvSpPr>
        <dsp:cNvPr id="0" name=""/>
        <dsp:cNvSpPr/>
      </dsp:nvSpPr>
      <dsp:spPr>
        <a:xfrm>
          <a:off x="4773139" y="15784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Thêm phòng</a:t>
          </a:r>
        </a:p>
      </dsp:txBody>
      <dsp:txXfrm>
        <a:off x="4773139" y="1578401"/>
        <a:ext cx="1108662" cy="554331"/>
      </dsp:txXfrm>
    </dsp:sp>
    <dsp:sp modelId="{B9E3FCB0-ECA1-4D7F-8720-809718AC0D39}">
      <dsp:nvSpPr>
        <dsp:cNvPr id="0" name=""/>
        <dsp:cNvSpPr/>
      </dsp:nvSpPr>
      <dsp:spPr>
        <a:xfrm>
          <a:off x="4773139" y="23655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Cập nhật phòng</a:t>
          </a:r>
        </a:p>
      </dsp:txBody>
      <dsp:txXfrm>
        <a:off x="4773139" y="2365551"/>
        <a:ext cx="1108662" cy="554331"/>
      </dsp:txXfrm>
    </dsp:sp>
    <dsp:sp modelId="{75003AD9-5146-4F3C-B2FF-1A9E1B281805}">
      <dsp:nvSpPr>
        <dsp:cNvPr id="0" name=""/>
        <dsp:cNvSpPr/>
      </dsp:nvSpPr>
      <dsp:spPr>
        <a:xfrm>
          <a:off x="4773139" y="31527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Tìm kiếm phòng</a:t>
          </a:r>
        </a:p>
      </dsp:txBody>
      <dsp:txXfrm>
        <a:off x="4773139" y="3152701"/>
        <a:ext cx="1108662" cy="554331"/>
      </dsp:txXfrm>
    </dsp:sp>
    <dsp:sp modelId="{0A138523-5C30-4000-BB84-FF8635BEA470}">
      <dsp:nvSpPr>
        <dsp:cNvPr id="0" name=""/>
        <dsp:cNvSpPr/>
      </dsp:nvSpPr>
      <dsp:spPr>
        <a:xfrm>
          <a:off x="4773139" y="39398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Xoá phòng</a:t>
          </a:r>
        </a:p>
      </dsp:txBody>
      <dsp:txXfrm>
        <a:off x="4773139" y="3939851"/>
        <a:ext cx="1108662" cy="554331"/>
      </dsp:txXfrm>
    </dsp:sp>
    <dsp:sp modelId="{C9244C4B-C0F2-4844-89F1-94DF6097C13B}">
      <dsp:nvSpPr>
        <dsp:cNvPr id="0" name=""/>
        <dsp:cNvSpPr/>
      </dsp:nvSpPr>
      <dsp:spPr>
        <a:xfrm>
          <a:off x="5837455" y="791250"/>
          <a:ext cx="1108662" cy="554331"/>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Quản lý đặt phòng</a:t>
          </a:r>
        </a:p>
      </dsp:txBody>
      <dsp:txXfrm>
        <a:off x="5837455" y="791250"/>
        <a:ext cx="1108662" cy="554331"/>
      </dsp:txXfrm>
    </dsp:sp>
    <dsp:sp modelId="{94A7B6AE-D47A-4FCF-A173-7398BAADD389}">
      <dsp:nvSpPr>
        <dsp:cNvPr id="0" name=""/>
        <dsp:cNvSpPr/>
      </dsp:nvSpPr>
      <dsp:spPr>
        <a:xfrm>
          <a:off x="6114620" y="15784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Đặt phòng</a:t>
          </a:r>
        </a:p>
      </dsp:txBody>
      <dsp:txXfrm>
        <a:off x="6114620" y="1578401"/>
        <a:ext cx="1108662" cy="554331"/>
      </dsp:txXfrm>
    </dsp:sp>
    <dsp:sp modelId="{3B675DA3-B09E-4D84-9798-6C7ECF6BF81B}">
      <dsp:nvSpPr>
        <dsp:cNvPr id="0" name=""/>
        <dsp:cNvSpPr/>
      </dsp:nvSpPr>
      <dsp:spPr>
        <a:xfrm>
          <a:off x="6114620" y="23655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Nhận phòng</a:t>
          </a:r>
        </a:p>
      </dsp:txBody>
      <dsp:txXfrm>
        <a:off x="6114620" y="2365551"/>
        <a:ext cx="1108662" cy="554331"/>
      </dsp:txXfrm>
    </dsp:sp>
    <dsp:sp modelId="{B747EBCC-1081-4E4C-B872-8DB6081BD4B4}">
      <dsp:nvSpPr>
        <dsp:cNvPr id="0" name=""/>
        <dsp:cNvSpPr/>
      </dsp:nvSpPr>
      <dsp:spPr>
        <a:xfrm>
          <a:off x="6114620" y="31527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Trả phòng</a:t>
          </a:r>
        </a:p>
      </dsp:txBody>
      <dsp:txXfrm>
        <a:off x="6114620" y="3152701"/>
        <a:ext cx="1108662" cy="554331"/>
      </dsp:txXfrm>
    </dsp:sp>
    <dsp:sp modelId="{B9818C85-7B88-40A9-A8B2-9CD1DCF05A1F}">
      <dsp:nvSpPr>
        <dsp:cNvPr id="0" name=""/>
        <dsp:cNvSpPr/>
      </dsp:nvSpPr>
      <dsp:spPr>
        <a:xfrm>
          <a:off x="6114620" y="39398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Cập nhật phòng đặt</a:t>
          </a:r>
        </a:p>
      </dsp:txBody>
      <dsp:txXfrm>
        <a:off x="6114620" y="3939851"/>
        <a:ext cx="1108662" cy="554331"/>
      </dsp:txXfrm>
    </dsp:sp>
    <dsp:sp modelId="{A89FDAB1-97C8-4086-A0AF-30C0BACEBDF4}">
      <dsp:nvSpPr>
        <dsp:cNvPr id="0" name=""/>
        <dsp:cNvSpPr/>
      </dsp:nvSpPr>
      <dsp:spPr>
        <a:xfrm>
          <a:off x="7178936" y="791250"/>
          <a:ext cx="1108662" cy="554331"/>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Quản lý dịch vụ</a:t>
          </a:r>
        </a:p>
      </dsp:txBody>
      <dsp:txXfrm>
        <a:off x="7178936" y="791250"/>
        <a:ext cx="1108662" cy="554331"/>
      </dsp:txXfrm>
    </dsp:sp>
    <dsp:sp modelId="{56777C83-2D0B-4196-B45A-59B65D59851C}">
      <dsp:nvSpPr>
        <dsp:cNvPr id="0" name=""/>
        <dsp:cNvSpPr/>
      </dsp:nvSpPr>
      <dsp:spPr>
        <a:xfrm>
          <a:off x="7456101" y="15784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Thêm dịch vụ</a:t>
          </a:r>
        </a:p>
      </dsp:txBody>
      <dsp:txXfrm>
        <a:off x="7456101" y="1578401"/>
        <a:ext cx="1108662" cy="554331"/>
      </dsp:txXfrm>
    </dsp:sp>
    <dsp:sp modelId="{354195BF-A15F-4ED0-A96A-B8D9FB10DFD9}">
      <dsp:nvSpPr>
        <dsp:cNvPr id="0" name=""/>
        <dsp:cNvSpPr/>
      </dsp:nvSpPr>
      <dsp:spPr>
        <a:xfrm>
          <a:off x="7456101" y="23655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Cập nhật dịch vụ</a:t>
          </a:r>
        </a:p>
      </dsp:txBody>
      <dsp:txXfrm>
        <a:off x="7456101" y="2365551"/>
        <a:ext cx="1108662" cy="554331"/>
      </dsp:txXfrm>
    </dsp:sp>
    <dsp:sp modelId="{441CE40C-88DA-4C32-8D7F-662D3F9B1ED9}">
      <dsp:nvSpPr>
        <dsp:cNvPr id="0" name=""/>
        <dsp:cNvSpPr/>
      </dsp:nvSpPr>
      <dsp:spPr>
        <a:xfrm>
          <a:off x="7456101" y="315270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Tìm kiếm dịch vụ</a:t>
          </a:r>
        </a:p>
      </dsp:txBody>
      <dsp:txXfrm>
        <a:off x="7456101" y="3152701"/>
        <a:ext cx="1108662" cy="554331"/>
      </dsp:txXfrm>
    </dsp:sp>
    <dsp:sp modelId="{B10A7293-C27F-4670-927D-54B0D7F2758B}">
      <dsp:nvSpPr>
        <dsp:cNvPr id="0" name=""/>
        <dsp:cNvSpPr/>
      </dsp:nvSpPr>
      <dsp:spPr>
        <a:xfrm>
          <a:off x="7456101" y="3939851"/>
          <a:ext cx="1108662" cy="554331"/>
        </a:xfrm>
        <a:prstGeom prst="rect">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GB" sz="1400" kern="1200">
              <a:latin typeface="Times New Roman" panose="02020603050405020304" pitchFamily="18" charset="0"/>
              <a:cs typeface="Times New Roman" panose="02020603050405020304" pitchFamily="18" charset="0"/>
            </a:rPr>
            <a:t>Xoá dịch vụ</a:t>
          </a:r>
        </a:p>
      </dsp:txBody>
      <dsp:txXfrm>
        <a:off x="7456101" y="3939851"/>
        <a:ext cx="1108662" cy="554331"/>
      </dsp:txXfrm>
    </dsp:sp>
    <dsp:sp modelId="{28A14FC1-FEF2-4112-AA98-4E52787C94CB}">
      <dsp:nvSpPr>
        <dsp:cNvPr id="0" name=""/>
        <dsp:cNvSpPr/>
      </dsp:nvSpPr>
      <dsp:spPr>
        <a:xfrm>
          <a:off x="8520417" y="791250"/>
          <a:ext cx="1108662" cy="554331"/>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a:latin typeface="Times New Roman" panose="02020603050405020304" pitchFamily="18" charset="0"/>
              <a:cs typeface="Times New Roman" panose="02020603050405020304" pitchFamily="18" charset="0"/>
            </a:rPr>
            <a:t>Thanh toán</a:t>
          </a:r>
        </a:p>
      </dsp:txBody>
      <dsp:txXfrm>
        <a:off x="8520417" y="791250"/>
        <a:ext cx="1108662" cy="55433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a:xfrm>
            <a:off x="0" y="0"/>
            <a:ext cx="8805237" cy="698427"/>
          </a:xfrm>
        </p:spPr>
        <p:txBody>
          <a:bodyPr/>
          <a:lstStyle>
            <a:lvl1pPr algn="l">
              <a:defRPr sz="4400"/>
            </a:lvl1p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845165" y="2404319"/>
            <a:ext cx="1730371" cy="204966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038100" y="2404319"/>
            <a:ext cx="1730371" cy="204966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5241293" y="2372495"/>
            <a:ext cx="1730371" cy="204966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7458201" y="2395990"/>
            <a:ext cx="1730371" cy="204966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707301" y="2266611"/>
            <a:ext cx="1711698" cy="204966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endParaRPr lang="en-US" noProof="0"/>
          </a:p>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712257" y="2266611"/>
            <a:ext cx="1693025" cy="1346919"/>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693584" y="6184496"/>
            <a:ext cx="1711698" cy="21667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2908198" y="2266611"/>
            <a:ext cx="1711698" cy="204966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endParaRPr lang="en-US" noProof="0"/>
          </a:p>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2913154" y="2266611"/>
            <a:ext cx="1693025" cy="1346919"/>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2903242" y="5057823"/>
            <a:ext cx="1711698" cy="21667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5109095" y="2237133"/>
            <a:ext cx="1711698" cy="204966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endParaRPr lang="en-US" noProof="0"/>
          </a:p>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5114051" y="2237133"/>
            <a:ext cx="1693025" cy="1346919"/>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5104139" y="5028345"/>
            <a:ext cx="1711698" cy="21667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7323709" y="2237133"/>
            <a:ext cx="1711698" cy="204966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endParaRPr lang="en-US" noProof="0"/>
          </a:p>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7328665" y="2237133"/>
            <a:ext cx="1693025" cy="1346919"/>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7318753" y="5051840"/>
            <a:ext cx="1711698" cy="21667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
        <p:nvSpPr>
          <p:cNvPr id="26" name="Google Shape;1149;p53">
            <a:extLst>
              <a:ext uri="{FF2B5EF4-FFF2-40B4-BE49-F238E27FC236}">
                <a16:creationId xmlns:a16="http://schemas.microsoft.com/office/drawing/2014/main" id="{D2FCDDDA-91DA-4938-AF87-C306BA1BE24E}"/>
              </a:ext>
            </a:extLst>
          </p:cNvPr>
          <p:cNvSpPr/>
          <p:nvPr userDrawn="1"/>
        </p:nvSpPr>
        <p:spPr>
          <a:xfrm>
            <a:off x="9804645" y="2377715"/>
            <a:ext cx="1730371" cy="204966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Text Placeholder 24">
            <a:extLst>
              <a:ext uri="{FF2B5EF4-FFF2-40B4-BE49-F238E27FC236}">
                <a16:creationId xmlns:a16="http://schemas.microsoft.com/office/drawing/2014/main" id="{EBF7EF54-32EC-49B5-A4A2-32EA73344F39}"/>
              </a:ext>
            </a:extLst>
          </p:cNvPr>
          <p:cNvSpPr>
            <a:spLocks noGrp="1"/>
          </p:cNvSpPr>
          <p:nvPr>
            <p:ph type="body" sz="quarter" idx="25"/>
          </p:nvPr>
        </p:nvSpPr>
        <p:spPr>
          <a:xfrm>
            <a:off x="9670153" y="2218858"/>
            <a:ext cx="1711698" cy="204966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endParaRPr lang="en-US" noProof="0"/>
          </a:p>
          <a:p>
            <a:pPr lvl="0"/>
            <a:r>
              <a:rPr lang="en-US" noProof="0"/>
              <a:t>Click to edit Master text styles</a:t>
            </a:r>
          </a:p>
        </p:txBody>
      </p:sp>
      <p:sp>
        <p:nvSpPr>
          <p:cNvPr id="38" name="Picture Placeholder 22">
            <a:extLst>
              <a:ext uri="{FF2B5EF4-FFF2-40B4-BE49-F238E27FC236}">
                <a16:creationId xmlns:a16="http://schemas.microsoft.com/office/drawing/2014/main" id="{EDCFE2ED-D5D8-4E2D-9467-3C12B0A4B0E7}"/>
              </a:ext>
            </a:extLst>
          </p:cNvPr>
          <p:cNvSpPr>
            <a:spLocks noGrp="1"/>
          </p:cNvSpPr>
          <p:nvPr>
            <p:ph type="pic" sz="quarter" idx="26"/>
          </p:nvPr>
        </p:nvSpPr>
        <p:spPr>
          <a:xfrm>
            <a:off x="9675109" y="2218858"/>
            <a:ext cx="1693025" cy="1346919"/>
          </a:xfrm>
          <a:ln w="25400">
            <a:solidFill>
              <a:schemeClr val="tx1"/>
            </a:solidFill>
          </a:ln>
        </p:spPr>
        <p:txBody>
          <a:bodyPr anchor="ctr"/>
          <a:lstStyle>
            <a:lvl1pPr marL="0" indent="0" algn="ctr">
              <a:buNone/>
              <a:defRPr sz="1600"/>
            </a:lvl1pPr>
          </a:lstStyle>
          <a:p>
            <a:r>
              <a:rPr lang="en-US" noProof="0"/>
              <a:t>Click icon to add picture</a:t>
            </a:r>
          </a:p>
        </p:txBody>
      </p:sp>
      <p:sp>
        <p:nvSpPr>
          <p:cNvPr id="39" name="Text Placeholder 26">
            <a:extLst>
              <a:ext uri="{FF2B5EF4-FFF2-40B4-BE49-F238E27FC236}">
                <a16:creationId xmlns:a16="http://schemas.microsoft.com/office/drawing/2014/main" id="{DCEAC92C-BDFA-4293-B358-1278EB96FB21}"/>
              </a:ext>
            </a:extLst>
          </p:cNvPr>
          <p:cNvSpPr>
            <a:spLocks noGrp="1"/>
          </p:cNvSpPr>
          <p:nvPr>
            <p:ph type="body" sz="quarter" idx="27"/>
          </p:nvPr>
        </p:nvSpPr>
        <p:spPr>
          <a:xfrm>
            <a:off x="9665197" y="5033565"/>
            <a:ext cx="1711698" cy="216678"/>
          </a:xfrm>
        </p:spPr>
        <p:txBody>
          <a:bodyPr/>
          <a:lstStyle>
            <a:lvl1pPr marL="0" indent="0" algn="ctr">
              <a:lnSpc>
                <a:spcPct val="100000"/>
              </a:lnSpc>
              <a:spcBef>
                <a:spcPts val="0"/>
              </a:spcBef>
              <a:buNone/>
              <a:defRPr sz="1600"/>
            </a:lvl1pPr>
          </a:lstStyle>
          <a:p>
            <a:pPr lvl="0"/>
            <a:r>
              <a:rPr lang="en-US" noProof="0"/>
              <a:t>Click to edit Master text styles</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594925" y="1132098"/>
            <a:ext cx="4873752" cy="1709928"/>
          </a:xfrm>
        </p:spPr>
        <p:txBody>
          <a:bodyPr/>
          <a:lstStyle/>
          <a:p>
            <a:pPr algn="ctr"/>
            <a:r>
              <a:rPr lang="en-US" sz="4800"/>
              <a:t>CÔNG NGHỆ PHẦN MỀM</a:t>
            </a:r>
            <a:endParaRPr lang="en-US" sz="4800"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a:t>NHÓM 8</a:t>
            </a:r>
          </a:p>
          <a:p>
            <a:endParaRPr lang="en-US" dirty="0"/>
          </a:p>
          <a:p>
            <a:endParaRPr lang="en-US" dirty="0"/>
          </a:p>
        </p:txBody>
      </p:sp>
      <p:pic>
        <p:nvPicPr>
          <p:cNvPr id="15" name="Picture Placeholder 14">
            <a:extLst>
              <a:ext uri="{FF2B5EF4-FFF2-40B4-BE49-F238E27FC236}">
                <a16:creationId xmlns:a16="http://schemas.microsoft.com/office/drawing/2014/main" id="{E3D8BC54-EB89-4094-86F4-7D1C86B1A9E1}"/>
              </a:ext>
            </a:extLst>
          </p:cNvPr>
          <p:cNvPicPr>
            <a:picLocks noGrp="1" noChangeAspect="1"/>
          </p:cNvPicPr>
          <p:nvPr>
            <p:ph type="pic" sz="quarter" idx="10"/>
          </p:nvPr>
        </p:nvPicPr>
        <p:blipFill>
          <a:blip r:embed="rId2"/>
          <a:srcRect l="25259" r="25259"/>
          <a:stretch>
            <a:fillRect/>
          </a:stretch>
        </p:blipFill>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5539978"/>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nhập hàng</a:t>
            </a:r>
          </a:p>
          <a:p>
            <a:pPr algn="just">
              <a:lnSpc>
                <a:spcPct val="150000"/>
              </a:lnSpc>
              <a:spcBef>
                <a:spcPts val="600"/>
              </a:spcBef>
              <a:spcAft>
                <a:spcPts val="600"/>
              </a:spcAft>
            </a:pPr>
            <a:r>
              <a:rPr lang="en-GB" kern="100">
                <a:effectLst/>
                <a:latin typeface="Times New Roman" panose="02020603050405020304" pitchFamily="18" charset="0"/>
                <a:ea typeface="Aptos"/>
                <a:cs typeface="Times New Roman" panose="02020603050405020304" pitchFamily="18" charset="0"/>
              </a:rPr>
              <a:t>	</a:t>
            </a:r>
            <a:r>
              <a:rPr lang="en-GB" sz="2400" kern="100">
                <a:effectLst/>
                <a:latin typeface="Times New Roman" panose="02020603050405020304" pitchFamily="18" charset="0"/>
                <a:ea typeface="Aptos"/>
                <a:cs typeface="Times New Roman" panose="02020603050405020304" pitchFamily="18" charset="0"/>
              </a:rPr>
              <a:t>Thứ 7 hàng tuần, quản lý cửa hàng sẽ cử nhân viên kiểm tra tồn kho trên hệ thống, sau khi kiểm tra tồn kho, nhân viên sẽ gửi lại bảng thống kê hàng tồn kho cho quản lý. Nếu hàng tồn dưới mức cho phép, quản lý sẽ yêu cầu nhân viên lập bảng danh sách nhập hàng. Sau khi lập bảng xong, nhân viên sẽ gửi lại quản lý và quản lý sẽ lên danh sách và báo cho đối tác cung cấp. Nhà cung cấp kiểm tra theo danh sách sản phẩm hàng nhập. </a:t>
            </a:r>
          </a:p>
          <a:p>
            <a:pPr algn="just">
              <a:lnSpc>
                <a:spcPct val="150000"/>
              </a:lnSpc>
              <a:spcBef>
                <a:spcPts val="600"/>
              </a:spcBef>
              <a:spcAft>
                <a:spcPts val="600"/>
              </a:spcAft>
            </a:pPr>
            <a:endParaRPr lang="en-US"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2742509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10504"/>
            <a:ext cx="12192000" cy="6848029"/>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nhập hàng</a:t>
            </a:r>
            <a:endParaRPr lang="en-GB"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2400" kern="100">
                <a:effectLst/>
                <a:latin typeface="Times New Roman" panose="02020603050405020304" pitchFamily="18" charset="0"/>
                <a:ea typeface="Aptos"/>
                <a:cs typeface="Times New Roman" panose="02020603050405020304" pitchFamily="18" charset="0"/>
              </a:rPr>
              <a:t>Nếu có thì chuẩn hàng để giao. Nếu không có hàng thì báo lại quản lý danh sách hàng không có. Khi NCC giao hàng, nhân viên phải kiểm tra đơn giao hàng. </a:t>
            </a:r>
          </a:p>
          <a:p>
            <a:pPr marL="285750" indent="-285750" algn="just">
              <a:lnSpc>
                <a:spcPct val="150000"/>
              </a:lnSpc>
              <a:spcBef>
                <a:spcPts val="600"/>
              </a:spcBef>
              <a:spcAft>
                <a:spcPts val="600"/>
              </a:spcAft>
              <a:buFont typeface="Arial" panose="020B0604020202020204" pitchFamily="34" charset="0"/>
              <a:buChar char="•"/>
            </a:pPr>
            <a:r>
              <a:rPr lang="en-GB" sz="2000" kern="100">
                <a:effectLst/>
                <a:latin typeface="Times New Roman" panose="02020603050405020304" pitchFamily="18" charset="0"/>
                <a:ea typeface="Aptos"/>
                <a:cs typeface="Times New Roman" panose="02020603050405020304" pitchFamily="18" charset="0"/>
              </a:rPr>
              <a:t>Nếu giao sai hàng, nhân viên trả lại đơn. Nếu giao thiếu sản phẩm, nhân viên yêu cầu NCC bổ sung sản phẩm. Nếu dư hàng, trả lại nhà cung cấp. Nếu hàng đầy đủ trong danh sách nhập hàng, nhân viên và bên giao hàng cùng ký tên xác nhận. </a:t>
            </a:r>
          </a:p>
          <a:p>
            <a:pPr marL="285750" indent="-285750" algn="just">
              <a:lnSpc>
                <a:spcPct val="150000"/>
              </a:lnSpc>
              <a:spcBef>
                <a:spcPts val="600"/>
              </a:spcBef>
              <a:spcAft>
                <a:spcPts val="600"/>
              </a:spcAft>
              <a:buFont typeface="Arial" panose="020B0604020202020204" pitchFamily="34" charset="0"/>
              <a:buChar char="•"/>
            </a:pPr>
            <a:r>
              <a:rPr lang="en-GB" sz="2000" kern="100">
                <a:effectLst/>
                <a:latin typeface="Times New Roman" panose="02020603050405020304" pitchFamily="18" charset="0"/>
                <a:ea typeface="Aptos"/>
                <a:cs typeface="Times New Roman" panose="02020603050405020304" pitchFamily="18" charset="0"/>
              </a:rPr>
              <a:t>Nếu hàng còn sai sót trong danh sách, ký nhận từng hàng cho đến khi đầy đủ hàng trong danh sách hàng nhập. Sau khi hoàn thành giao hàng từ nhà cung cấp, nhân viên xếp hàng vào kho và hoàn thành quy trình. Sau đó, quản lý thanh toán toàn bộ tiền cho nhà cung cấp từ hóa đơn thanh toán. Phiếu hoá đơn nhập hàng sẽ được lưu trữ lại vào kho dữ liệu.</a:t>
            </a:r>
            <a:endParaRPr lang="en-US" sz="20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2272218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7201972"/>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đặt phòng</a:t>
            </a:r>
          </a:p>
          <a:p>
            <a:pPr algn="just">
              <a:lnSpc>
                <a:spcPct val="150000"/>
              </a:lnSpc>
              <a:spcBef>
                <a:spcPts val="600"/>
              </a:spcBef>
              <a:spcAft>
                <a:spcPts val="600"/>
              </a:spcAft>
            </a:pPr>
            <a:r>
              <a:rPr lang="en-GB" sz="1800" kern="100">
                <a:effectLst/>
                <a:latin typeface="Times New Roman" panose="02020603050405020304" pitchFamily="18" charset="0"/>
                <a:ea typeface="Aptos"/>
                <a:cs typeface="Times New Roman" panose="02020603050405020304" pitchFamily="18" charset="0"/>
              </a:rPr>
              <a:t>	 </a:t>
            </a:r>
            <a:r>
              <a:rPr lang="en-GB" sz="2400" kern="100">
                <a:effectLst/>
                <a:latin typeface="Times New Roman" panose="02020603050405020304" pitchFamily="18" charset="0"/>
                <a:ea typeface="Aptos"/>
                <a:cs typeface="Times New Roman" panose="02020603050405020304" pitchFamily="18" charset="0"/>
              </a:rPr>
              <a:t>Khi khách hàng liên hệ đặt phòng, lễ tân hỏi nhu cầu của khách hàng và tìm kiếm, tư vấn các phòng phù hợp với số lượng khách để đáp ứng nhu cầu. Nếu không tìm được phòng đáp ứng được nhu cầu của khách hàng, thông báo cho khách hàng có thể thay đổi nhu cầu. Sau khi xác nhận phòng với khách hàng, lễ tân cung cấp phiếu đặt phòng, lễ tân sẽ điền phòng theo đúng phòng đã xác nhận với khách trước đó. Khách hàng điền thông tin, ngày nhận trả phòng và các thông tin liên quan và đưa lại cho lễ tân. Nếu có đặt cọc làm hoá đơn đặt cọc, khách hàng thanh toán cọc sau đó lễ tân gửi lại hoá đơn và phiếu nhận phòng cho khách hàng và lưu trữ hoá đơn cọc, phiếu đặt phòng.</a:t>
            </a: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447325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7217360"/>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kern="1200">
                <a:solidFill>
                  <a:srgbClr val="000000"/>
                </a:solidFill>
                <a:effectLst/>
                <a:latin typeface="Times New Roman" panose="02020603050405020304" pitchFamily="18" charset="0"/>
                <a:ea typeface="+mn-ea"/>
                <a:cs typeface="+mn-cs"/>
              </a:rPr>
              <a:t>Qui trình nhận phòng</a:t>
            </a:r>
            <a:endParaRPr lang="en-GB" sz="2800"/>
          </a:p>
          <a:p>
            <a:pPr algn="just">
              <a:lnSpc>
                <a:spcPct val="150000"/>
              </a:lnSpc>
              <a:spcBef>
                <a:spcPts val="600"/>
              </a:spcBef>
              <a:spcAft>
                <a:spcPts val="600"/>
              </a:spcAft>
            </a:pPr>
            <a:r>
              <a:rPr lang="en-GB" sz="1800" kern="100">
                <a:effectLst/>
                <a:latin typeface="Times New Roman" panose="02020603050405020304" pitchFamily="18" charset="0"/>
                <a:ea typeface="Aptos"/>
                <a:cs typeface="Times New Roman" panose="02020603050405020304" pitchFamily="18" charset="0"/>
              </a:rPr>
              <a:t>	 </a:t>
            </a:r>
            <a:r>
              <a:rPr lang="en-GB" sz="2400" kern="100">
                <a:effectLst/>
                <a:latin typeface="Times New Roman" panose="02020603050405020304" pitchFamily="18" charset="0"/>
                <a:ea typeface="Aptos"/>
                <a:cs typeface="Times New Roman" panose="02020603050405020304" pitchFamily="18" charset="0"/>
              </a:rPr>
              <a:t>Khi khách đến khách sạn, khách sẽ đến quầy lễ tân và cung cấp thông tin đặt phòng. Sau đó, nhân viên lễ tân sẽ kiểm tra thông tin trên hệ thống để xác nhận. Nếu thông tin không hợp lệ, nhân viên lễ tân sẽ thông báo cho khách và hướng dẫn cập nhật lại thông tin đặt phòng . Nếu thông tin hợp lệ, nhân viên lễ tân sẽ yêu cầu khách xuất trình giấy tờ tùy thân như: CCCD hoặc hộ chiếu và thực hiện thủ tục nhận phòng, bao gồm ghi nhận thông tin khách và chuẩn bị chìa khóa phòng. Khách sẽ nhận chìa khóa phòng cùng với thông tin về dịch vụ của khách sạn và hoàn tất thủ tục nhận phòng.</a:t>
            </a: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1658388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8479244"/>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huỷ/trả phòng</a:t>
            </a:r>
          </a:p>
          <a:p>
            <a:pPr algn="just">
              <a:lnSpc>
                <a:spcPct val="150000"/>
              </a:lnSpc>
              <a:spcBef>
                <a:spcPts val="600"/>
              </a:spcBef>
              <a:spcAft>
                <a:spcPts val="600"/>
              </a:spcAft>
            </a:pPr>
            <a:r>
              <a:rPr lang="en-GB" sz="1800" kern="100">
                <a:effectLst/>
                <a:latin typeface="Times New Roman" panose="02020603050405020304" pitchFamily="18" charset="0"/>
                <a:ea typeface="Aptos"/>
                <a:cs typeface="Times New Roman" panose="02020603050405020304" pitchFamily="18" charset="0"/>
              </a:rPr>
              <a:t>	 </a:t>
            </a:r>
            <a:r>
              <a:rPr lang="en-GB" sz="2400" kern="100">
                <a:effectLst/>
                <a:latin typeface="Times New Roman" panose="02020603050405020304" pitchFamily="18" charset="0"/>
                <a:ea typeface="Aptos"/>
                <a:cs typeface="Times New Roman" panose="02020603050405020304" pitchFamily="18" charset="0"/>
              </a:rPr>
              <a:t>Sau khi khách hàng yêu cầu hủy/trả phòng. Bộ phận lễ tân tiếp nhận yêu cầu và cung cấp phiếu huỷ trả phòng, khách hàng điền thông tin và gửi lại lễ tân. Lễ tân tiến hành kiểm tra phiếu thông tin đặt phòng của khách hàng, và bao gồm các chính sách hủy/trả phòng. Thông báo cho khách hàng về những chính sách huỷ phòng. Nếu thông tin hợp lệ, khách sạn sẽ cho bộ phận phục vụ xuống kiểm tra và dọn dẹp sau đó lập phiếu thông báo dịch vụ khách sử dụng, hư hao tài sản nếu có và gửi lại lễ tân, lễ tân cập nhật vào phiếu huỷ trả phòng. Lễ tân gửi lại khách hàng xác nhận, sau khi xác nhận lễ tân lưu trữ phiếu huỷ trả phòng, nếu có thanh toán khách hàng thanh toán sau đó lễ tân xác nhận và gửi lại hoá đơn cho khách hàng và lưu trữ hoá đơn.</a:t>
            </a: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2252821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9433352"/>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huỷ/trả phòng</a:t>
            </a:r>
          </a:p>
          <a:p>
            <a:pPr marL="285750" indent="-285750" algn="just">
              <a:lnSpc>
                <a:spcPct val="150000"/>
              </a:lnSpc>
              <a:spcBef>
                <a:spcPts val="600"/>
              </a:spcBef>
              <a:spcAft>
                <a:spcPts val="600"/>
              </a:spcAft>
              <a:buFont typeface="Arial" panose="020B0604020202020204" pitchFamily="34" charset="0"/>
              <a:buChar char="•"/>
            </a:pPr>
            <a:r>
              <a:rPr lang="en-GB" i="1" kern="100">
                <a:effectLst/>
                <a:latin typeface="Times New Roman" panose="02020603050405020304" pitchFamily="18" charset="0"/>
                <a:ea typeface="Aptos"/>
                <a:cs typeface="Times New Roman" panose="02020603050405020304" pitchFamily="18" charset="0"/>
              </a:rPr>
              <a:t>Chính sách huỷ phòng:</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huỷ phòng trước thời gian nhận phòng lớn hơn 48h không thu phí, 3% tiền cọc nếu có. Sau thời gian này, khách sạn sẽ thu phí 1 đêm giá phòng và 5% tiền cọc.</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huỷ phòng nguyên nhân do khách sạn hoàn toàn bộ tiền cọc không thu phí.</a:t>
            </a:r>
            <a:endParaRPr lang="en-US" sz="1600" kern="100">
              <a:effectLst/>
              <a:latin typeface="Times New Roman" panose="02020603050405020304" pitchFamily="18" charset="0"/>
              <a:ea typeface="Aptos"/>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GB" i="1" kern="100">
                <a:effectLst/>
                <a:latin typeface="Times New Roman" panose="02020603050405020304" pitchFamily="18" charset="0"/>
                <a:ea typeface="Aptos"/>
                <a:cs typeface="Times New Roman" panose="02020603050405020304" pitchFamily="18" charset="0"/>
              </a:rPr>
              <a:t>Chính sách trả phòng:</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khách hàng trả đúng thời gian lúc đặt phòng, khách sạn sẽ thu tiền theo số lượng ngày ở và trừ đi tiền đã cọc.</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khách thông báo trước 24h để trả phòng sớm, không phải chịu phí phạt.</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trả phòng sớm trong ngày hoặc trong vòng 24h khách trả tiền thuê trừ đi tiền cọc và phụ thu thêm 1 đêm tiền phòng khách không sử dụng.</a:t>
            </a:r>
            <a:endParaRPr lang="en-US" sz="16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r>
              <a:rPr lang="en-GB" sz="1600" kern="100">
                <a:effectLst/>
                <a:latin typeface="Times New Roman" panose="02020603050405020304" pitchFamily="18" charset="0"/>
                <a:ea typeface="Aptos"/>
                <a:cs typeface="Times New Roman" panose="02020603050405020304" pitchFamily="18" charset="0"/>
              </a:rPr>
              <a:t>Nếu trả phòng quá hạn trước 4h chiều phụ thu thêm 50% 1 đêm tiền phòng. Nếu qua 4h chiều phụ thu 1 đêm tiền phòng</a:t>
            </a:r>
            <a:endParaRPr lang="en-US" sz="16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1601243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0" y="698427"/>
            <a:ext cx="12192000" cy="9448740"/>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thanh toán</a:t>
            </a:r>
          </a:p>
          <a:p>
            <a:pPr algn="just">
              <a:lnSpc>
                <a:spcPct val="150000"/>
              </a:lnSpc>
              <a:spcBef>
                <a:spcPts val="600"/>
              </a:spcBef>
              <a:spcAft>
                <a:spcPts val="600"/>
              </a:spcAft>
            </a:pPr>
            <a:r>
              <a:rPr lang="en-GB" sz="2000" kern="100">
                <a:effectLst/>
                <a:latin typeface="Times New Roman" panose="02020603050405020304" pitchFamily="18" charset="0"/>
                <a:ea typeface="Aptos"/>
                <a:cs typeface="Times New Roman" panose="02020603050405020304" pitchFamily="18" charset="0"/>
              </a:rPr>
              <a:t>Sau khi khách hàng trả phòng, nhân viên lễ tân sẽ thực hiện các bước xác nhận và thanh toán như sau. Đầu tiên, lễ tân xác nhận thông tin đặt phòng bao gồm số phòng, loại phòng, thời gian lưu trú, số lượng khách, cùng các dịch vụ mà khách đã sử dụng trong suốt thời gian ở. Nếu thông tin chưa hợp lệ, lễ tân sẽ xác nhận lại thông tin khách hàng và cập nhật thông tin. Khi thông tin đã hợp lệ, lễ tân tính toán tổng số tiền cần thanh toán, trừ đi số tiền cọc 30% nếu khách đã đặt phòng trước 3 ngày. Sau đó, nhân viên kiểm tra xem khách hàng đã thanh toán đủ số tiền còn lại chưa qua các phương thức.</a:t>
            </a:r>
            <a:endParaRPr lang="en-US" sz="20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2000" kern="100">
                <a:effectLst/>
                <a:latin typeface="Times New Roman" panose="02020603050405020304" pitchFamily="18" charset="0"/>
                <a:ea typeface="Aptos"/>
                <a:cs typeface="Times New Roman" panose="02020603050405020304" pitchFamily="18" charset="0"/>
              </a:rPr>
              <a:t> Nếu chưa đủ, khách hàng sẽ được yêu cầu hoàn tất thanh toán. Khi số tiền đã thanh toán đầy đủ, lễ tân sẽ in phiếu thanh toán và trao cho khách hàng, đồng thời cập nhật hoá đơn vào hệ thống dữ liệu. Cuối cùng, thủ tục trả phòng sẽ hoàn tất khi mọi quy trình thanh toán đã được thực hiện xong.</a:t>
            </a:r>
            <a:endParaRPr lang="en-US" sz="1800" kern="100">
              <a:effectLst/>
              <a:latin typeface="Times New Roman" panose="02020603050405020304" pitchFamily="18" charset="0"/>
              <a:ea typeface="Aptos"/>
              <a:cs typeface="Times New Roman" panose="02020603050405020304" pitchFamily="18" charset="0"/>
            </a:endParaRPr>
          </a:p>
          <a:p>
            <a:pPr marL="742950" lvl="1" indent="-285750" algn="just">
              <a:lnSpc>
                <a:spcPct val="150000"/>
              </a:lnSpc>
              <a:spcBef>
                <a:spcPts val="600"/>
              </a:spcBef>
              <a:spcAft>
                <a:spcPts val="600"/>
              </a:spcAft>
              <a:buFont typeface="Arial" panose="020B0604020202020204" pitchFamily="34" charset="0"/>
              <a:buChar char="•"/>
            </a:pPr>
            <a:endParaRPr lang="en-US" sz="16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marL="342900" lvl="0" indent="-342900" algn="just">
              <a:lnSpc>
                <a:spcPct val="150000"/>
              </a:lnSpc>
              <a:spcBef>
                <a:spcPts val="600"/>
              </a:spcBef>
              <a:spcAft>
                <a:spcPts val="600"/>
              </a:spcAft>
              <a:buFont typeface="Arial" panose="020B0604020202020204" pitchFamily="34" charset="0"/>
              <a:buChar char="●"/>
            </a:pPr>
            <a:endParaRPr lang="en-US" sz="2800"/>
          </a:p>
          <a:p>
            <a:endParaRPr lang="en-US" sz="2800"/>
          </a:p>
        </p:txBody>
      </p:sp>
    </p:spTree>
    <p:extLst>
      <p:ext uri="{BB962C8B-B14F-4D97-AF65-F5344CB8AC3E}">
        <p14:creationId xmlns:p14="http://schemas.microsoft.com/office/powerpoint/2010/main" val="1594322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4. </a:t>
            </a:r>
            <a:r>
              <a:rPr lang="en-GB"/>
              <a:t>Mô hình BPM cho qui trình nghiệp vụ</a:t>
            </a: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800E74CD-698F-427C-80C4-D19F81971B5A}"/>
              </a:ext>
            </a:extLst>
          </p:cNvPr>
          <p:cNvSpPr txBox="1"/>
          <p:nvPr/>
        </p:nvSpPr>
        <p:spPr>
          <a:xfrm>
            <a:off x="0" y="698427"/>
            <a:ext cx="2505814" cy="646331"/>
          </a:xfrm>
          <a:prstGeom prst="rect">
            <a:avLst/>
          </a:prstGeom>
          <a:noFill/>
        </p:spPr>
        <p:txBody>
          <a:bodyPr wrap="none" rtlCol="0">
            <a:spAutoFit/>
          </a:bodyPr>
          <a:lstStyle/>
          <a:p>
            <a:pPr marL="285750" indent="-285750">
              <a:buFont typeface="Arial" panose="020B0604020202020204" pitchFamily="34" charset="0"/>
              <a:buChar char="•"/>
            </a:pPr>
            <a:r>
              <a:rPr lang="en-GB" sz="1800" b="1" kern="100">
                <a:effectLst/>
                <a:latin typeface="Times New Roman" panose="02020603050405020304" pitchFamily="18" charset="0"/>
                <a:ea typeface="Aptos"/>
                <a:cs typeface="Times New Roman" panose="02020603050405020304" pitchFamily="18" charset="0"/>
              </a:rPr>
              <a:t>Qui trình nhập hàng</a:t>
            </a:r>
            <a:endParaRPr lang="en-US" sz="1800" b="1" kern="100">
              <a:effectLst/>
              <a:latin typeface="Times New Roman" panose="02020603050405020304" pitchFamily="18" charset="0"/>
              <a:ea typeface="Aptos"/>
              <a:cs typeface="Times New Roman" panose="02020603050405020304" pitchFamily="18" charset="0"/>
            </a:endParaRPr>
          </a:p>
          <a:p>
            <a:endParaRPr lang="en-US"/>
          </a:p>
        </p:txBody>
      </p:sp>
      <p:pic>
        <p:nvPicPr>
          <p:cNvPr id="6" name="image3.png" descr="A diagram of a flowchart&#10;&#10;Description automatically generated">
            <a:extLst>
              <a:ext uri="{FF2B5EF4-FFF2-40B4-BE49-F238E27FC236}">
                <a16:creationId xmlns:a16="http://schemas.microsoft.com/office/drawing/2014/main" id="{17F988DC-5E34-4BFE-A45E-936E6E83EE07}"/>
              </a:ext>
            </a:extLst>
          </p:cNvPr>
          <p:cNvPicPr/>
          <p:nvPr/>
        </p:nvPicPr>
        <p:blipFill>
          <a:blip r:embed="rId2"/>
          <a:srcRect/>
          <a:stretch>
            <a:fillRect/>
          </a:stretch>
        </p:blipFill>
        <p:spPr>
          <a:xfrm>
            <a:off x="2505814" y="1160119"/>
            <a:ext cx="7095386" cy="5152757"/>
          </a:xfrm>
          <a:prstGeom prst="rect">
            <a:avLst/>
          </a:prstGeom>
          <a:ln/>
        </p:spPr>
      </p:pic>
    </p:spTree>
    <p:extLst>
      <p:ext uri="{BB962C8B-B14F-4D97-AF65-F5344CB8AC3E}">
        <p14:creationId xmlns:p14="http://schemas.microsoft.com/office/powerpoint/2010/main" val="3789615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4. </a:t>
            </a:r>
            <a:r>
              <a:rPr lang="en-GB"/>
              <a:t>Mô hình BPM cho qui trình nghiệp vụ</a:t>
            </a: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800E74CD-698F-427C-80C4-D19F81971B5A}"/>
              </a:ext>
            </a:extLst>
          </p:cNvPr>
          <p:cNvSpPr txBox="1"/>
          <p:nvPr/>
        </p:nvSpPr>
        <p:spPr>
          <a:xfrm>
            <a:off x="-940778" y="545124"/>
            <a:ext cx="4475285" cy="458074"/>
          </a:xfrm>
          <a:prstGeom prst="rect">
            <a:avLst/>
          </a:prstGeom>
          <a:noFill/>
        </p:spPr>
        <p:txBody>
          <a:bodyPr wrap="square" rtlCol="0">
            <a:spAutoFit/>
          </a:bodyPr>
          <a:lstStyle/>
          <a:p>
            <a:pPr marL="1200150" lvl="2" indent="-285750">
              <a:lnSpc>
                <a:spcPct val="150000"/>
              </a:lnSpc>
              <a:spcBef>
                <a:spcPts val="600"/>
              </a:spcBef>
              <a:spcAft>
                <a:spcPts val="600"/>
              </a:spcAft>
              <a:buFont typeface="Arial" panose="020B0604020202020204" pitchFamily="34" charset="0"/>
              <a:buChar char="•"/>
            </a:pPr>
            <a:r>
              <a:rPr lang="en-GB" sz="1800" b="1" kern="100">
                <a:effectLst/>
                <a:latin typeface="Times New Roman" panose="02020603050405020304" pitchFamily="18" charset="0"/>
                <a:ea typeface="Aptos"/>
                <a:cs typeface="Times New Roman" panose="02020603050405020304" pitchFamily="18" charset="0"/>
              </a:rPr>
              <a:t>Qui trình đặt phòng</a:t>
            </a:r>
            <a:endParaRPr lang="en-US" sz="1800" b="1" kern="100">
              <a:effectLst/>
              <a:latin typeface="Times New Roman" panose="02020603050405020304" pitchFamily="18" charset="0"/>
              <a:ea typeface="Aptos"/>
              <a:cs typeface="Times New Roman" panose="02020603050405020304" pitchFamily="18" charset="0"/>
            </a:endParaRPr>
          </a:p>
        </p:txBody>
      </p:sp>
      <p:pic>
        <p:nvPicPr>
          <p:cNvPr id="7" name="image1.png" descr="A screenshot of a computer&#10;&#10;Description automatically generated">
            <a:extLst>
              <a:ext uri="{FF2B5EF4-FFF2-40B4-BE49-F238E27FC236}">
                <a16:creationId xmlns:a16="http://schemas.microsoft.com/office/drawing/2014/main" id="{36BBCB7D-49FA-4733-8F4D-502FDD96937E}"/>
              </a:ext>
            </a:extLst>
          </p:cNvPr>
          <p:cNvPicPr/>
          <p:nvPr/>
        </p:nvPicPr>
        <p:blipFill>
          <a:blip r:embed="rId2"/>
          <a:srcRect/>
          <a:stretch>
            <a:fillRect/>
          </a:stretch>
        </p:blipFill>
        <p:spPr>
          <a:xfrm>
            <a:off x="2530157" y="1111666"/>
            <a:ext cx="6561089" cy="5016571"/>
          </a:xfrm>
          <a:prstGeom prst="rect">
            <a:avLst/>
          </a:prstGeom>
          <a:ln/>
        </p:spPr>
      </p:pic>
    </p:spTree>
    <p:extLst>
      <p:ext uri="{BB962C8B-B14F-4D97-AF65-F5344CB8AC3E}">
        <p14:creationId xmlns:p14="http://schemas.microsoft.com/office/powerpoint/2010/main" val="51551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4. </a:t>
            </a:r>
            <a:r>
              <a:rPr lang="en-GB"/>
              <a:t>Mô hình BPM cho qui trình nghiệp vụ</a:t>
            </a: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800E74CD-698F-427C-80C4-D19F81971B5A}"/>
              </a:ext>
            </a:extLst>
          </p:cNvPr>
          <p:cNvSpPr txBox="1"/>
          <p:nvPr/>
        </p:nvSpPr>
        <p:spPr>
          <a:xfrm>
            <a:off x="0" y="698427"/>
            <a:ext cx="2634054" cy="646331"/>
          </a:xfrm>
          <a:prstGeom prst="rect">
            <a:avLst/>
          </a:prstGeom>
          <a:noFill/>
        </p:spPr>
        <p:txBody>
          <a:bodyPr wrap="none" rtlCol="0">
            <a:spAutoFit/>
          </a:bodyPr>
          <a:lstStyle/>
          <a:p>
            <a:pPr marL="285750" indent="-285750">
              <a:buFont typeface="Arial" panose="020B0604020202020204" pitchFamily="34" charset="0"/>
              <a:buChar char="•"/>
            </a:pPr>
            <a:r>
              <a:rPr lang="en-GB" sz="1800" b="1" kern="100">
                <a:effectLst/>
                <a:latin typeface="Times New Roman" panose="02020603050405020304" pitchFamily="18" charset="0"/>
                <a:ea typeface="Aptos"/>
                <a:cs typeface="Times New Roman" panose="02020603050405020304" pitchFamily="18" charset="0"/>
              </a:rPr>
              <a:t>Qui trình nhận phòng</a:t>
            </a:r>
            <a:endParaRPr lang="en-US" sz="1800" b="1" kern="100">
              <a:effectLst/>
              <a:latin typeface="Times New Roman" panose="02020603050405020304" pitchFamily="18" charset="0"/>
              <a:ea typeface="Aptos"/>
              <a:cs typeface="Times New Roman" panose="02020603050405020304" pitchFamily="18" charset="0"/>
            </a:endParaRPr>
          </a:p>
          <a:p>
            <a:endParaRPr lang="en-US"/>
          </a:p>
        </p:txBody>
      </p:sp>
      <p:pic>
        <p:nvPicPr>
          <p:cNvPr id="7" name="image5.png" descr="A screenshot of a computer&#10;&#10;Description automatically generated">
            <a:extLst>
              <a:ext uri="{FF2B5EF4-FFF2-40B4-BE49-F238E27FC236}">
                <a16:creationId xmlns:a16="http://schemas.microsoft.com/office/drawing/2014/main" id="{DA2D5530-17A0-4E9B-A81E-AEEDBB9B8DB1}"/>
              </a:ext>
            </a:extLst>
          </p:cNvPr>
          <p:cNvPicPr/>
          <p:nvPr/>
        </p:nvPicPr>
        <p:blipFill rotWithShape="1">
          <a:blip r:embed="rId2"/>
          <a:srcRect b="2892"/>
          <a:stretch/>
        </p:blipFill>
        <p:spPr bwMode="auto">
          <a:xfrm>
            <a:off x="1937690" y="1344757"/>
            <a:ext cx="8316619" cy="48148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4368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127CB36-DCE2-4309-B264-0DABD0D7160D}"/>
              </a:ext>
            </a:extLst>
          </p:cNvPr>
          <p:cNvSpPr>
            <a:spLocks noGrp="1"/>
          </p:cNvSpPr>
          <p:nvPr>
            <p:ph type="title"/>
          </p:nvPr>
        </p:nvSpPr>
        <p:spPr>
          <a:xfrm>
            <a:off x="0" y="-22542"/>
            <a:ext cx="8805237" cy="698427"/>
          </a:xfrm>
        </p:spPr>
        <p:txBody>
          <a:bodyPr/>
          <a:lstStyle/>
          <a:p>
            <a:r>
              <a:rPr lang="en-US"/>
              <a:t>CÔNG NGHỆ PHẦN MỀM</a:t>
            </a:r>
          </a:p>
        </p:txBody>
      </p:sp>
      <p:sp>
        <p:nvSpPr>
          <p:cNvPr id="3" name="Slide Number Placeholder 2">
            <a:extLst>
              <a:ext uri="{FF2B5EF4-FFF2-40B4-BE49-F238E27FC236}">
                <a16:creationId xmlns:a16="http://schemas.microsoft.com/office/drawing/2014/main" id="{1DE1AAE0-413E-449C-993B-1B0CC51FA75F}"/>
              </a:ext>
            </a:extLst>
          </p:cNvPr>
          <p:cNvSpPr>
            <a:spLocks noGrp="1"/>
          </p:cNvSpPr>
          <p:nvPr>
            <p:ph type="sldNum" sz="quarter" idx="12"/>
          </p:nvPr>
        </p:nvSpPr>
        <p:spPr/>
        <p:txBody>
          <a:bodyPr/>
          <a:lstStyle/>
          <a:p>
            <a:fld id="{8D0AFDD5-844D-364D-8AEC-50CF4D36D55D}" type="slidenum">
              <a:rPr lang="en-US" noProof="0" smtClean="0"/>
              <a:t>2</a:t>
            </a:fld>
            <a:endParaRPr lang="en-US" noProof="0"/>
          </a:p>
        </p:txBody>
      </p:sp>
      <p:sp>
        <p:nvSpPr>
          <p:cNvPr id="4" name="Footer Placeholder 3">
            <a:extLst>
              <a:ext uri="{FF2B5EF4-FFF2-40B4-BE49-F238E27FC236}">
                <a16:creationId xmlns:a16="http://schemas.microsoft.com/office/drawing/2014/main" id="{D3CF7D29-663D-4E6A-9289-102C6CC47157}"/>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881E4218-2C6C-4016-AADA-F19F786B1CBD}"/>
              </a:ext>
            </a:extLst>
          </p:cNvPr>
          <p:cNvSpPr>
            <a:spLocks noGrp="1"/>
          </p:cNvSpPr>
          <p:nvPr>
            <p:ph type="dt" sz="half" idx="10"/>
          </p:nvPr>
        </p:nvSpPr>
        <p:spPr/>
        <p:txBody>
          <a:bodyPr/>
          <a:lstStyle/>
          <a:p>
            <a:r>
              <a:rPr lang="en-US" noProof="0"/>
              <a:t>20XX</a:t>
            </a:r>
          </a:p>
        </p:txBody>
      </p:sp>
      <p:sp>
        <p:nvSpPr>
          <p:cNvPr id="7" name="TextBox 6">
            <a:extLst>
              <a:ext uri="{FF2B5EF4-FFF2-40B4-BE49-F238E27FC236}">
                <a16:creationId xmlns:a16="http://schemas.microsoft.com/office/drawing/2014/main" id="{6C1EFB28-C56F-4D3A-A255-DEC9180CAE1C}"/>
              </a:ext>
            </a:extLst>
          </p:cNvPr>
          <p:cNvSpPr txBox="1"/>
          <p:nvPr/>
        </p:nvSpPr>
        <p:spPr>
          <a:xfrm>
            <a:off x="105507" y="675885"/>
            <a:ext cx="11860824" cy="6124754"/>
          </a:xfrm>
          <a:prstGeom prst="rect">
            <a:avLst/>
          </a:prstGeom>
          <a:noFill/>
        </p:spPr>
        <p:txBody>
          <a:bodyPr wrap="square" rtlCol="0">
            <a:spAutoFit/>
          </a:bodyPr>
          <a:lstStyle/>
          <a:p>
            <a:r>
              <a:rPr lang="en-GB" sz="2400" b="1">
                <a:effectLst/>
                <a:latin typeface="Times New Roman" panose="02020603050405020304" pitchFamily="18" charset="0"/>
                <a:ea typeface="Aptos"/>
              </a:rPr>
              <a:t>ĐỀ TÀI: QUẢN LÝ KHÁCH SẠN</a:t>
            </a:r>
          </a:p>
          <a:p>
            <a:pPr algn="just">
              <a:lnSpc>
                <a:spcPct val="150000"/>
              </a:lnSpc>
              <a:spcBef>
                <a:spcPts val="600"/>
              </a:spcBef>
              <a:spcAft>
                <a:spcPts val="600"/>
              </a:spcAft>
            </a:pPr>
            <a:r>
              <a:rPr lang="en-GB" sz="2400" b="1" u="sng" kern="100">
                <a:effectLst/>
                <a:latin typeface="Times New Roman" panose="02020603050405020304" pitchFamily="18" charset="0"/>
                <a:ea typeface="Aptos"/>
                <a:cs typeface="Times New Roman" panose="02020603050405020304" pitchFamily="18" charset="0"/>
              </a:rPr>
              <a:t>Lý do chọn đề tài: </a:t>
            </a:r>
          </a:p>
          <a:p>
            <a:pPr algn="just">
              <a:lnSpc>
                <a:spcPct val="150000"/>
              </a:lnSpc>
              <a:spcBef>
                <a:spcPts val="600"/>
              </a:spcBef>
              <a:spcAft>
                <a:spcPts val="600"/>
              </a:spcAft>
            </a:pPr>
            <a:r>
              <a:rPr lang="en-GB" sz="2400" b="1" kern="100">
                <a:latin typeface="Times New Roman" panose="02020603050405020304" pitchFamily="18" charset="0"/>
                <a:ea typeface="Aptos"/>
                <a:cs typeface="Times New Roman" panose="02020603050405020304" pitchFamily="18" charset="0"/>
              </a:rPr>
              <a:t>	</a:t>
            </a:r>
            <a:r>
              <a:rPr lang="en-GB" sz="2400" kern="100">
                <a:effectLst/>
                <a:latin typeface="Times New Roman" panose="02020603050405020304" pitchFamily="18" charset="0"/>
                <a:ea typeface="Aptos"/>
                <a:cs typeface="Times New Roman" panose="02020603050405020304" pitchFamily="18" charset="0"/>
              </a:rPr>
              <a:t>Ngành khách sạn đang phát triển mạnh mẽ, đặc biệt là trong bối cảnh du lịch và dịch vụ ngày càng mở rộng. Việc quản lý khách sạn đòi hỏi sự tổ chức chặt chẽ trong nhiều khâu như đặt phòng, quản lý thông tin khách hàng, thanh toán và dịch vụ. Xây dựng một ứng dụng quản lý khách sạn sẽ đáp ứng nhu cầu hiện tại của thị trường và tạo ra một giải pháp công nghệ hữu ích. Hệ thống quản lý khách sạn là một sản phẩm có tính ứng dụng cao, có thể giúp cải thiện hiệu quả quản lý, tối ưu hóa quy trình vận hành, và tăng cường trải nghiệm của khách hàng. Giúp giải quyết các vấn đề thực tế, từ đó rèn luyện kỹ năng phân tích, thiết kế và phát triển hệ thống.</a:t>
            </a:r>
            <a:endParaRPr lang="en-US" sz="2400" kern="100">
              <a:effectLst/>
              <a:latin typeface="Times New Roman" panose="02020603050405020304" pitchFamily="18" charset="0"/>
              <a:ea typeface="Aptos"/>
              <a:cs typeface="Times New Roman" panose="02020603050405020304" pitchFamily="18" charset="0"/>
            </a:endParaRPr>
          </a:p>
          <a:p>
            <a:endParaRPr lang="en-US" sz="2400"/>
          </a:p>
        </p:txBody>
      </p:sp>
    </p:spTree>
    <p:extLst>
      <p:ext uri="{BB962C8B-B14F-4D97-AF65-F5344CB8AC3E}">
        <p14:creationId xmlns:p14="http://schemas.microsoft.com/office/powerpoint/2010/main" val="4081144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4. </a:t>
            </a:r>
            <a:r>
              <a:rPr lang="en-GB"/>
              <a:t>Mô hình BPM cho qui trình nghiệp vụ</a:t>
            </a: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800E74CD-698F-427C-80C4-D19F81971B5A}"/>
              </a:ext>
            </a:extLst>
          </p:cNvPr>
          <p:cNvSpPr txBox="1"/>
          <p:nvPr/>
        </p:nvSpPr>
        <p:spPr>
          <a:xfrm>
            <a:off x="0" y="698427"/>
            <a:ext cx="2864887" cy="646331"/>
          </a:xfrm>
          <a:prstGeom prst="rect">
            <a:avLst/>
          </a:prstGeom>
          <a:noFill/>
        </p:spPr>
        <p:txBody>
          <a:bodyPr wrap="none" rtlCol="0">
            <a:spAutoFit/>
          </a:bodyPr>
          <a:lstStyle/>
          <a:p>
            <a:pPr marL="285750" indent="-285750">
              <a:buFont typeface="Arial" panose="020B0604020202020204" pitchFamily="34" charset="0"/>
              <a:buChar char="•"/>
            </a:pPr>
            <a:r>
              <a:rPr lang="en-GB" sz="1800" b="1" kern="100">
                <a:effectLst/>
                <a:latin typeface="Times New Roman" panose="02020603050405020304" pitchFamily="18" charset="0"/>
                <a:ea typeface="Aptos"/>
                <a:cs typeface="Times New Roman" panose="02020603050405020304" pitchFamily="18" charset="0"/>
              </a:rPr>
              <a:t>Qui trình huỷ/trả phòng</a:t>
            </a:r>
            <a:endParaRPr lang="en-US" sz="1800" b="1" kern="100">
              <a:effectLst/>
              <a:latin typeface="Times New Roman" panose="02020603050405020304" pitchFamily="18" charset="0"/>
              <a:ea typeface="Aptos"/>
              <a:cs typeface="Times New Roman" panose="02020603050405020304" pitchFamily="18" charset="0"/>
            </a:endParaRPr>
          </a:p>
          <a:p>
            <a:endParaRPr lang="en-US"/>
          </a:p>
        </p:txBody>
      </p:sp>
      <p:pic>
        <p:nvPicPr>
          <p:cNvPr id="6" name="image10.png" descr="A diagram of a diagram&#10;&#10;Description automatically generated">
            <a:extLst>
              <a:ext uri="{FF2B5EF4-FFF2-40B4-BE49-F238E27FC236}">
                <a16:creationId xmlns:a16="http://schemas.microsoft.com/office/drawing/2014/main" id="{95E259E9-FA56-45BF-AB2C-790CD285A096}"/>
              </a:ext>
            </a:extLst>
          </p:cNvPr>
          <p:cNvPicPr/>
          <p:nvPr/>
        </p:nvPicPr>
        <p:blipFill>
          <a:blip r:embed="rId2">
            <a:extLst>
              <a:ext uri="{28A0092B-C50C-407E-A947-70E740481C1C}">
                <a14:useLocalDpi xmlns:a14="http://schemas.microsoft.com/office/drawing/2010/main" val="0"/>
              </a:ext>
            </a:extLst>
          </a:blip>
          <a:srcRect/>
          <a:stretch>
            <a:fillRect/>
          </a:stretch>
        </p:blipFill>
        <p:spPr>
          <a:xfrm>
            <a:off x="1893277" y="1154576"/>
            <a:ext cx="8405446" cy="5263810"/>
          </a:xfrm>
          <a:prstGeom prst="rect">
            <a:avLst/>
          </a:prstGeom>
          <a:ln/>
        </p:spPr>
      </p:pic>
    </p:spTree>
    <p:extLst>
      <p:ext uri="{BB962C8B-B14F-4D97-AF65-F5344CB8AC3E}">
        <p14:creationId xmlns:p14="http://schemas.microsoft.com/office/powerpoint/2010/main" val="752276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4. </a:t>
            </a:r>
            <a:r>
              <a:rPr lang="en-GB"/>
              <a:t>Mô hình BPM cho qui trình nghiệp vụ</a:t>
            </a: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800E74CD-698F-427C-80C4-D19F81971B5A}"/>
              </a:ext>
            </a:extLst>
          </p:cNvPr>
          <p:cNvSpPr txBox="1"/>
          <p:nvPr/>
        </p:nvSpPr>
        <p:spPr>
          <a:xfrm>
            <a:off x="0" y="698427"/>
            <a:ext cx="2531462" cy="646331"/>
          </a:xfrm>
          <a:prstGeom prst="rect">
            <a:avLst/>
          </a:prstGeom>
          <a:noFill/>
        </p:spPr>
        <p:txBody>
          <a:bodyPr wrap="none" rtlCol="0">
            <a:spAutoFit/>
          </a:bodyPr>
          <a:lstStyle/>
          <a:p>
            <a:pPr marL="285750" indent="-285750">
              <a:buFont typeface="Arial" panose="020B0604020202020204" pitchFamily="34" charset="0"/>
              <a:buChar char="•"/>
            </a:pPr>
            <a:r>
              <a:rPr lang="en-GB" sz="1800" b="1" kern="100">
                <a:effectLst/>
                <a:latin typeface="Times New Roman" panose="02020603050405020304" pitchFamily="18" charset="0"/>
                <a:ea typeface="Aptos"/>
                <a:cs typeface="Times New Roman" panose="02020603050405020304" pitchFamily="18" charset="0"/>
              </a:rPr>
              <a:t>Qui trình thanh toán</a:t>
            </a:r>
            <a:endParaRPr lang="en-US" sz="1800" b="1" kern="100">
              <a:effectLst/>
              <a:latin typeface="Times New Roman" panose="02020603050405020304" pitchFamily="18" charset="0"/>
              <a:ea typeface="Aptos"/>
              <a:cs typeface="Times New Roman" panose="02020603050405020304" pitchFamily="18" charset="0"/>
            </a:endParaRPr>
          </a:p>
          <a:p>
            <a:endParaRPr lang="en-US"/>
          </a:p>
        </p:txBody>
      </p:sp>
      <p:pic>
        <p:nvPicPr>
          <p:cNvPr id="7" name="image8.png" descr="A screenshot of a computer&#10;&#10;Description automatically generated">
            <a:extLst>
              <a:ext uri="{FF2B5EF4-FFF2-40B4-BE49-F238E27FC236}">
                <a16:creationId xmlns:a16="http://schemas.microsoft.com/office/drawing/2014/main" id="{F568FFBB-62AF-4B0F-80B8-E2679659CBB1}"/>
              </a:ext>
            </a:extLst>
          </p:cNvPr>
          <p:cNvPicPr/>
          <p:nvPr/>
        </p:nvPicPr>
        <p:blipFill>
          <a:blip r:embed="rId2">
            <a:extLst>
              <a:ext uri="{28A0092B-C50C-407E-A947-70E740481C1C}">
                <a14:useLocalDpi xmlns:a14="http://schemas.microsoft.com/office/drawing/2010/main" val="0"/>
              </a:ext>
            </a:extLst>
          </a:blip>
          <a:srcRect/>
          <a:stretch>
            <a:fillRect/>
          </a:stretch>
        </p:blipFill>
        <p:spPr>
          <a:xfrm>
            <a:off x="2022232" y="1175165"/>
            <a:ext cx="8212014" cy="4984408"/>
          </a:xfrm>
          <a:prstGeom prst="rect">
            <a:avLst/>
          </a:prstGeom>
          <a:ln/>
        </p:spPr>
      </p:pic>
    </p:spTree>
    <p:extLst>
      <p:ext uri="{BB962C8B-B14F-4D97-AF65-F5344CB8AC3E}">
        <p14:creationId xmlns:p14="http://schemas.microsoft.com/office/powerpoint/2010/main" val="3751456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5. </a:t>
            </a:r>
            <a:r>
              <a:rPr lang="en-GB"/>
              <a:t>Mô hình CDM</a:t>
            </a: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55416164-36AE-4CD2-9814-BDFEDDDE57CE}"/>
              </a:ext>
            </a:extLst>
          </p:cNvPr>
          <p:cNvPicPr/>
          <p:nvPr/>
        </p:nvPicPr>
        <p:blipFill>
          <a:blip r:embed="rId2"/>
          <a:stretch>
            <a:fillRect/>
          </a:stretch>
        </p:blipFill>
        <p:spPr>
          <a:xfrm>
            <a:off x="961293" y="721286"/>
            <a:ext cx="10269414" cy="5415428"/>
          </a:xfrm>
          <a:prstGeom prst="rect">
            <a:avLst/>
          </a:prstGeom>
        </p:spPr>
      </p:pic>
    </p:spTree>
    <p:extLst>
      <p:ext uri="{BB962C8B-B14F-4D97-AF65-F5344CB8AC3E}">
        <p14:creationId xmlns:p14="http://schemas.microsoft.com/office/powerpoint/2010/main" val="640880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5. </a:t>
            </a:r>
            <a:r>
              <a:rPr lang="en-GB"/>
              <a:t>Mô hình phân cấp chức năng BFD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graphicFrame>
        <p:nvGraphicFramePr>
          <p:cNvPr id="7" name="Diagram 6">
            <a:extLst>
              <a:ext uri="{FF2B5EF4-FFF2-40B4-BE49-F238E27FC236}">
                <a16:creationId xmlns:a16="http://schemas.microsoft.com/office/drawing/2014/main" id="{3113CE98-A50A-4451-9AC1-C60C20EDEE1C}"/>
              </a:ext>
            </a:extLst>
          </p:cNvPr>
          <p:cNvGraphicFramePr/>
          <p:nvPr>
            <p:extLst>
              <p:ext uri="{D42A27DB-BD31-4B8C-83A1-F6EECF244321}">
                <p14:modId xmlns:p14="http://schemas.microsoft.com/office/powerpoint/2010/main" val="144603063"/>
              </p:ext>
            </p:extLst>
          </p:nvPr>
        </p:nvGraphicFramePr>
        <p:xfrm>
          <a:off x="374954" y="881746"/>
          <a:ext cx="11442091" cy="53783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41145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5. </a:t>
            </a:r>
            <a:r>
              <a:rPr lang="en-GB"/>
              <a:t>Mô hình phân cấp chức năng BFD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graphicFrame>
        <p:nvGraphicFramePr>
          <p:cNvPr id="2" name="Table 1">
            <a:extLst>
              <a:ext uri="{FF2B5EF4-FFF2-40B4-BE49-F238E27FC236}">
                <a16:creationId xmlns:a16="http://schemas.microsoft.com/office/drawing/2014/main" id="{B5246C27-06AC-4D5C-9D0E-40C252045EB3}"/>
              </a:ext>
            </a:extLst>
          </p:cNvPr>
          <p:cNvGraphicFramePr>
            <a:graphicFrameLocks noGrp="1"/>
          </p:cNvGraphicFramePr>
          <p:nvPr>
            <p:extLst>
              <p:ext uri="{D42A27DB-BD31-4B8C-83A1-F6EECF244321}">
                <p14:modId xmlns:p14="http://schemas.microsoft.com/office/powerpoint/2010/main" val="3562582723"/>
              </p:ext>
            </p:extLst>
          </p:nvPr>
        </p:nvGraphicFramePr>
        <p:xfrm>
          <a:off x="797008" y="719846"/>
          <a:ext cx="10597984" cy="5623949"/>
        </p:xfrm>
        <a:graphic>
          <a:graphicData uri="http://schemas.openxmlformats.org/drawingml/2006/table">
            <a:tbl>
              <a:tblPr firstRow="1" firstCol="1" bandRow="1">
                <a:tableStyleId>{7E9639D4-E3E2-4D34-9284-5A2195B3D0D7}</a:tableStyleId>
              </a:tblPr>
              <a:tblGrid>
                <a:gridCol w="2649496">
                  <a:extLst>
                    <a:ext uri="{9D8B030D-6E8A-4147-A177-3AD203B41FA5}">
                      <a16:colId xmlns:a16="http://schemas.microsoft.com/office/drawing/2014/main" val="2558236"/>
                    </a:ext>
                  </a:extLst>
                </a:gridCol>
                <a:gridCol w="2649496">
                  <a:extLst>
                    <a:ext uri="{9D8B030D-6E8A-4147-A177-3AD203B41FA5}">
                      <a16:colId xmlns:a16="http://schemas.microsoft.com/office/drawing/2014/main" val="3605558440"/>
                    </a:ext>
                  </a:extLst>
                </a:gridCol>
                <a:gridCol w="2649496">
                  <a:extLst>
                    <a:ext uri="{9D8B030D-6E8A-4147-A177-3AD203B41FA5}">
                      <a16:colId xmlns:a16="http://schemas.microsoft.com/office/drawing/2014/main" val="3511400109"/>
                    </a:ext>
                  </a:extLst>
                </a:gridCol>
                <a:gridCol w="2649496">
                  <a:extLst>
                    <a:ext uri="{9D8B030D-6E8A-4147-A177-3AD203B41FA5}">
                      <a16:colId xmlns:a16="http://schemas.microsoft.com/office/drawing/2014/main" val="4292573802"/>
                    </a:ext>
                  </a:extLst>
                </a:gridCol>
              </a:tblGrid>
              <a:tr h="341842">
                <a:tc>
                  <a:txBody>
                    <a:bodyPr/>
                    <a:lstStyle/>
                    <a:p>
                      <a:pPr algn="l">
                        <a:lnSpc>
                          <a:spcPts val="1500"/>
                        </a:lnSpc>
                        <a:spcBef>
                          <a:spcPts val="600"/>
                        </a:spcBef>
                        <a:spcAft>
                          <a:spcPts val="600"/>
                        </a:spcAft>
                      </a:pPr>
                      <a:r>
                        <a:rPr lang="en-US" sz="1200" kern="0">
                          <a:effectLst/>
                        </a:rPr>
                        <a:t>Chức năng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Mô tả</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Dữ liệu vào</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Dữ liệu ra</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2855280920"/>
                  </a:ext>
                </a:extLst>
              </a:tr>
              <a:tr h="1034211">
                <a:tc>
                  <a:txBody>
                    <a:bodyPr/>
                    <a:lstStyle/>
                    <a:p>
                      <a:pPr algn="l">
                        <a:lnSpc>
                          <a:spcPts val="1500"/>
                        </a:lnSpc>
                        <a:spcBef>
                          <a:spcPts val="600"/>
                        </a:spcBef>
                        <a:spcAft>
                          <a:spcPts val="600"/>
                        </a:spcAft>
                      </a:pPr>
                      <a:r>
                        <a:rPr lang="en-US" sz="1200" kern="0">
                          <a:effectLst/>
                        </a:rPr>
                        <a:t>1. Đặt phòng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Tiếp nhận và xử lý yêu cầu đặt phòng từ khách hàng. Kiểm tra tình trạng phòng, tạo phiếu đặt phòng, và xác nhận với khách hàng.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khách hàng, loại phòng, ngày đến/đi, số lượng khách.</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Phiếu đặt phòng, thông báo xác nhận.</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105763553"/>
                  </a:ext>
                </a:extLst>
              </a:tr>
              <a:tr h="1034211">
                <a:tc>
                  <a:txBody>
                    <a:bodyPr/>
                    <a:lstStyle/>
                    <a:p>
                      <a:pPr algn="l">
                        <a:lnSpc>
                          <a:spcPts val="1500"/>
                        </a:lnSpc>
                        <a:spcBef>
                          <a:spcPts val="600"/>
                        </a:spcBef>
                        <a:spcAft>
                          <a:spcPts val="600"/>
                        </a:spcAft>
                      </a:pPr>
                      <a:r>
                        <a:rPr lang="en-US" sz="1200" kern="0">
                          <a:effectLst/>
                        </a:rPr>
                        <a:t>2. Quản lý phòng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Quản lý thông tin phòng, loại phòng, giá phòng, tình trạng phòng (trống, đã đặt, đang sử dụng). Cập nhật thông tin khi có thay đổi.</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phòng, tình trạng phòng.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Danh sách phòng, thông tin phòng.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630867377"/>
                  </a:ext>
                </a:extLst>
              </a:tr>
              <a:tr h="803421">
                <a:tc>
                  <a:txBody>
                    <a:bodyPr/>
                    <a:lstStyle/>
                    <a:p>
                      <a:pPr algn="l">
                        <a:lnSpc>
                          <a:spcPts val="1500"/>
                        </a:lnSpc>
                        <a:spcBef>
                          <a:spcPts val="600"/>
                        </a:spcBef>
                        <a:spcAft>
                          <a:spcPts val="600"/>
                        </a:spcAft>
                      </a:pPr>
                      <a:r>
                        <a:rPr lang="en-US" sz="1200" kern="0">
                          <a:effectLst/>
                        </a:rPr>
                        <a:t>3. Quản lý khách hàng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Lưu trữ và quản lý thông tin khách hàng, lịch sử đặt phòng, yêu cầu đặc biệt.</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khách hàng.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khách hàng.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3409804338"/>
                  </a:ext>
                </a:extLst>
              </a:tr>
              <a:tr h="1034211">
                <a:tc>
                  <a:txBody>
                    <a:bodyPr/>
                    <a:lstStyle/>
                    <a:p>
                      <a:pPr algn="l">
                        <a:lnSpc>
                          <a:spcPts val="1500"/>
                        </a:lnSpc>
                        <a:spcBef>
                          <a:spcPts val="600"/>
                        </a:spcBef>
                        <a:spcAft>
                          <a:spcPts val="600"/>
                        </a:spcAft>
                      </a:pPr>
                      <a:r>
                        <a:rPr lang="en-US" sz="1200" kern="0">
                          <a:effectLst/>
                        </a:rPr>
                        <a:t>4. Quản lý dịch vụ</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Quản lý các dịch vụ cung cấp cho khách hàng (ăn uống, spa, giặt ủi,...), giá dịch vụ, và tình trạng sử dụng.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dịch vụ, yêu cầu sử dụng dịch vụ.</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Danh sách dịch vụ, chi phí dịch vụ.</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4227654379"/>
                  </a:ext>
                </a:extLst>
              </a:tr>
              <a:tr h="803421">
                <a:tc>
                  <a:txBody>
                    <a:bodyPr/>
                    <a:lstStyle/>
                    <a:p>
                      <a:pPr algn="l">
                        <a:lnSpc>
                          <a:spcPts val="1500"/>
                        </a:lnSpc>
                        <a:spcBef>
                          <a:spcPts val="600"/>
                        </a:spcBef>
                        <a:spcAft>
                          <a:spcPts val="600"/>
                        </a:spcAft>
                      </a:pPr>
                      <a:r>
                        <a:rPr lang="en-US" sz="1200" kern="0">
                          <a:effectLst/>
                        </a:rPr>
                        <a:t>5. Thanh toán</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Tính toán tổng chi phí (tiền phòng, dịch vụ), nhận thanh toán từ khách hàng, và in hóa đơn.</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đặt phòng, chi phí dịch vụ, phương thức thanh toán.</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Hóa đơn thanh toán.</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2074083314"/>
                  </a:ext>
                </a:extLst>
              </a:tr>
              <a:tr h="572632">
                <a:tc>
                  <a:txBody>
                    <a:bodyPr/>
                    <a:lstStyle/>
                    <a:p>
                      <a:pPr algn="l">
                        <a:lnSpc>
                          <a:spcPts val="1500"/>
                        </a:lnSpc>
                        <a:spcBef>
                          <a:spcPts val="600"/>
                        </a:spcBef>
                        <a:spcAft>
                          <a:spcPts val="600"/>
                        </a:spcAft>
                      </a:pPr>
                      <a:r>
                        <a:rPr lang="en-US" sz="1200" kern="0">
                          <a:effectLst/>
                        </a:rPr>
                        <a:t>6. Quản lý kho</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Theo dõi và quản lý số lượng hàng hóa trong kho.</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Thông tin nhập hàng, thông tin xuất hàng.</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tc>
                  <a:txBody>
                    <a:bodyPr/>
                    <a:lstStyle/>
                    <a:p>
                      <a:pPr algn="l">
                        <a:lnSpc>
                          <a:spcPts val="1500"/>
                        </a:lnSpc>
                        <a:spcBef>
                          <a:spcPts val="600"/>
                        </a:spcBef>
                        <a:spcAft>
                          <a:spcPts val="600"/>
                        </a:spcAft>
                      </a:pPr>
                      <a:r>
                        <a:rPr lang="en-US" sz="1200" kern="0">
                          <a:effectLst/>
                        </a:rPr>
                        <a:t>Báo cáo tồn kho.</a:t>
                      </a:r>
                      <a:endParaRPr lang="en-US" sz="1200" kern="100">
                        <a:effectLst/>
                        <a:latin typeface="Times New Roman" panose="02020603050405020304" pitchFamily="18" charset="0"/>
                        <a:ea typeface="Aptos"/>
                        <a:cs typeface="Times New Roman" panose="02020603050405020304" pitchFamily="18" charset="0"/>
                      </a:endParaRPr>
                    </a:p>
                  </a:txBody>
                  <a:tcPr marL="103603" marR="103603" marT="51802" marB="51802" anchor="ctr"/>
                </a:tc>
                <a:extLst>
                  <a:ext uri="{0D108BD9-81ED-4DB2-BD59-A6C34878D82A}">
                    <a16:rowId xmlns:a16="http://schemas.microsoft.com/office/drawing/2014/main" val="74919270"/>
                  </a:ext>
                </a:extLst>
              </a:tr>
            </a:tbl>
          </a:graphicData>
        </a:graphic>
      </p:graphicFrame>
    </p:spTree>
    <p:extLst>
      <p:ext uri="{BB962C8B-B14F-4D97-AF65-F5344CB8AC3E}">
        <p14:creationId xmlns:p14="http://schemas.microsoft.com/office/powerpoint/2010/main" val="2977607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descr="A diagram of a network&#10;&#10;Description automatically generated">
            <a:extLst>
              <a:ext uri="{FF2B5EF4-FFF2-40B4-BE49-F238E27FC236}">
                <a16:creationId xmlns:a16="http://schemas.microsoft.com/office/drawing/2014/main" id="{40DC7E0E-C365-4497-B5FA-7DEFB42FB480}"/>
              </a:ext>
            </a:extLst>
          </p:cNvPr>
          <p:cNvPicPr/>
          <p:nvPr/>
        </p:nvPicPr>
        <p:blipFill rotWithShape="1">
          <a:blip r:embed="rId2"/>
          <a:srcRect l="3590" t="4746" r="1667" b="5087"/>
          <a:stretch/>
        </p:blipFill>
        <p:spPr bwMode="auto">
          <a:xfrm>
            <a:off x="2136531" y="957189"/>
            <a:ext cx="8225790" cy="4590757"/>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D373049C-EA84-47D5-9C57-8C919F7E476A}"/>
              </a:ext>
            </a:extLst>
          </p:cNvPr>
          <p:cNvSpPr txBox="1"/>
          <p:nvPr/>
        </p:nvSpPr>
        <p:spPr>
          <a:xfrm>
            <a:off x="5700699" y="5811660"/>
            <a:ext cx="790601" cy="369332"/>
          </a:xfrm>
          <a:prstGeom prst="rect">
            <a:avLst/>
          </a:prstGeom>
          <a:noFill/>
        </p:spPr>
        <p:txBody>
          <a:bodyPr wrap="none" rtlCol="0">
            <a:spAutoFit/>
          </a:bodyPr>
          <a:lstStyle/>
          <a:p>
            <a:r>
              <a:rPr lang="en-US"/>
              <a:t>Mức 0</a:t>
            </a:r>
          </a:p>
        </p:txBody>
      </p:sp>
    </p:spTree>
    <p:extLst>
      <p:ext uri="{BB962C8B-B14F-4D97-AF65-F5344CB8AC3E}">
        <p14:creationId xmlns:p14="http://schemas.microsoft.com/office/powerpoint/2010/main" val="3323680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5700697" y="5996326"/>
            <a:ext cx="790601" cy="369332"/>
          </a:xfrm>
          <a:prstGeom prst="rect">
            <a:avLst/>
          </a:prstGeom>
          <a:noFill/>
        </p:spPr>
        <p:txBody>
          <a:bodyPr wrap="none" rtlCol="0">
            <a:spAutoFit/>
          </a:bodyPr>
          <a:lstStyle/>
          <a:p>
            <a:r>
              <a:rPr lang="en-US"/>
              <a:t>Mức 1</a:t>
            </a:r>
          </a:p>
        </p:txBody>
      </p:sp>
      <p:pic>
        <p:nvPicPr>
          <p:cNvPr id="6" name="Picture 5">
            <a:extLst>
              <a:ext uri="{FF2B5EF4-FFF2-40B4-BE49-F238E27FC236}">
                <a16:creationId xmlns:a16="http://schemas.microsoft.com/office/drawing/2014/main" id="{496E45AA-4C82-416F-95C9-EC366491710C}"/>
              </a:ext>
            </a:extLst>
          </p:cNvPr>
          <p:cNvPicPr/>
          <p:nvPr/>
        </p:nvPicPr>
        <p:blipFill>
          <a:blip r:embed="rId2"/>
          <a:stretch>
            <a:fillRect/>
          </a:stretch>
        </p:blipFill>
        <p:spPr>
          <a:xfrm>
            <a:off x="1625110" y="677008"/>
            <a:ext cx="8941777" cy="5204460"/>
          </a:xfrm>
          <a:prstGeom prst="rect">
            <a:avLst/>
          </a:prstGeom>
        </p:spPr>
      </p:pic>
    </p:spTree>
    <p:extLst>
      <p:ext uri="{BB962C8B-B14F-4D97-AF65-F5344CB8AC3E}">
        <p14:creationId xmlns:p14="http://schemas.microsoft.com/office/powerpoint/2010/main" val="27233074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5700697" y="5996326"/>
            <a:ext cx="2393604" cy="369332"/>
          </a:xfrm>
          <a:prstGeom prst="rect">
            <a:avLst/>
          </a:prstGeom>
          <a:noFill/>
        </p:spPr>
        <p:txBody>
          <a:bodyPr wrap="none" rtlCol="0">
            <a:spAutoFit/>
          </a:bodyPr>
          <a:lstStyle/>
          <a:p>
            <a:r>
              <a:rPr lang="en-US"/>
              <a:t>Mức 2 – Quản lý phòng</a:t>
            </a:r>
          </a:p>
        </p:txBody>
      </p:sp>
      <p:pic>
        <p:nvPicPr>
          <p:cNvPr id="7" name="Picture 6" descr="A screenshot of a computer&#10;&#10;Description automatically generated">
            <a:extLst>
              <a:ext uri="{FF2B5EF4-FFF2-40B4-BE49-F238E27FC236}">
                <a16:creationId xmlns:a16="http://schemas.microsoft.com/office/drawing/2014/main" id="{9D1E1F76-BAF8-4105-8F68-C70F29ED3503}"/>
              </a:ext>
            </a:extLst>
          </p:cNvPr>
          <p:cNvPicPr/>
          <p:nvPr/>
        </p:nvPicPr>
        <p:blipFill rotWithShape="1">
          <a:blip r:embed="rId2"/>
          <a:srcRect r="3525"/>
          <a:stretch/>
        </p:blipFill>
        <p:spPr bwMode="auto">
          <a:xfrm>
            <a:off x="1919651" y="698427"/>
            <a:ext cx="8352692" cy="52226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806468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4566104" y="5811660"/>
            <a:ext cx="2733441" cy="369332"/>
          </a:xfrm>
          <a:prstGeom prst="rect">
            <a:avLst/>
          </a:prstGeom>
          <a:noFill/>
        </p:spPr>
        <p:txBody>
          <a:bodyPr wrap="none" rtlCol="0">
            <a:spAutoFit/>
          </a:bodyPr>
          <a:lstStyle/>
          <a:p>
            <a:r>
              <a:rPr lang="en-US"/>
              <a:t>Mức 2 – Quản lý đặt phòng</a:t>
            </a:r>
          </a:p>
        </p:txBody>
      </p:sp>
      <p:pic>
        <p:nvPicPr>
          <p:cNvPr id="6" name="Picture 5" descr="A diagram of a diagram&#10;&#10;Description automatically generated">
            <a:extLst>
              <a:ext uri="{FF2B5EF4-FFF2-40B4-BE49-F238E27FC236}">
                <a16:creationId xmlns:a16="http://schemas.microsoft.com/office/drawing/2014/main" id="{165326F6-FA3C-4072-B0DA-FD09CC650B25}"/>
              </a:ext>
            </a:extLst>
          </p:cNvPr>
          <p:cNvPicPr/>
          <p:nvPr/>
        </p:nvPicPr>
        <p:blipFill>
          <a:blip r:embed="rId2"/>
          <a:stretch>
            <a:fillRect/>
          </a:stretch>
        </p:blipFill>
        <p:spPr>
          <a:xfrm>
            <a:off x="1107831" y="1111808"/>
            <a:ext cx="9310150" cy="4471136"/>
          </a:xfrm>
          <a:prstGeom prst="rect">
            <a:avLst/>
          </a:prstGeom>
        </p:spPr>
      </p:pic>
    </p:spTree>
    <p:extLst>
      <p:ext uri="{BB962C8B-B14F-4D97-AF65-F5344CB8AC3E}">
        <p14:creationId xmlns:p14="http://schemas.microsoft.com/office/powerpoint/2010/main" val="32145233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4566104" y="5811660"/>
            <a:ext cx="2874505" cy="369332"/>
          </a:xfrm>
          <a:prstGeom prst="rect">
            <a:avLst/>
          </a:prstGeom>
          <a:noFill/>
        </p:spPr>
        <p:txBody>
          <a:bodyPr wrap="none" rtlCol="0">
            <a:spAutoFit/>
          </a:bodyPr>
          <a:lstStyle/>
          <a:p>
            <a:r>
              <a:rPr lang="en-US"/>
              <a:t>Mức 2 – Quản lý khách hàng</a:t>
            </a:r>
          </a:p>
        </p:txBody>
      </p:sp>
      <p:pic>
        <p:nvPicPr>
          <p:cNvPr id="7" name="Picture 6" descr="A diagram of a diagram&#10;&#10;Description automatically generated">
            <a:extLst>
              <a:ext uri="{FF2B5EF4-FFF2-40B4-BE49-F238E27FC236}">
                <a16:creationId xmlns:a16="http://schemas.microsoft.com/office/drawing/2014/main" id="{5389ECDA-333C-4AD2-8C28-84F7433F2DDB}"/>
              </a:ext>
            </a:extLst>
          </p:cNvPr>
          <p:cNvPicPr/>
          <p:nvPr/>
        </p:nvPicPr>
        <p:blipFill rotWithShape="1">
          <a:blip r:embed="rId2"/>
          <a:srcRect r="3365"/>
          <a:stretch/>
        </p:blipFill>
        <p:spPr bwMode="auto">
          <a:xfrm>
            <a:off x="2007242" y="1035489"/>
            <a:ext cx="7851164" cy="45935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03898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a:solidFill>
                  <a:schemeClr val="bg2">
                    <a:lumMod val="10000"/>
                  </a:schemeClr>
                </a:solidFill>
              </a:rPr>
              <a:t>Tên thành viên nhóm</a:t>
            </a:r>
            <a:endParaRPr lang="en-US" dirty="0">
              <a:solidFill>
                <a:schemeClr val="bg2">
                  <a:lumMod val="10000"/>
                </a:schemeClr>
              </a:solidFill>
            </a:endParaRP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4"/>
          </p:nvPr>
        </p:nvSpPr>
        <p:spPr/>
        <p:txBody>
          <a:bodyPr/>
          <a:lstStyle/>
          <a:p>
            <a:endParaRPr lang="en-US"/>
          </a:p>
          <a:p>
            <a:r>
              <a:rPr lang="en-US"/>
              <a:t>Nguyễn Văn Thành</a:t>
            </a:r>
            <a:endParaRPr lang="en-US" dirty="0"/>
          </a:p>
        </p:txBody>
      </p:sp>
      <p:pic>
        <p:nvPicPr>
          <p:cNvPr id="22" name="Picture Placeholder 21">
            <a:extLst>
              <a:ext uri="{FF2B5EF4-FFF2-40B4-BE49-F238E27FC236}">
                <a16:creationId xmlns:a16="http://schemas.microsoft.com/office/drawing/2014/main" id="{E92A39B0-0884-459A-8944-44BF2A59E73B}"/>
              </a:ext>
            </a:extLst>
          </p:cNvPr>
          <p:cNvPicPr>
            <a:picLocks noGrp="1" noChangeAspect="1"/>
          </p:cNvPicPr>
          <p:nvPr>
            <p:ph type="pic" sz="quarter" idx="13"/>
          </p:nvPr>
        </p:nvPicPr>
        <p:blipFill>
          <a:blip r:embed="rId2"/>
          <a:srcRect t="10225" b="10225"/>
          <a:stretch>
            <a:fillRect/>
          </a:stretch>
        </p:blipFill>
        <p:spPr/>
      </p:pic>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5"/>
          </p:nvPr>
        </p:nvSpPr>
        <p:spPr>
          <a:xfrm>
            <a:off x="702920" y="5481765"/>
            <a:ext cx="1711698" cy="216678"/>
          </a:xfrm>
        </p:spPr>
        <p:txBody>
          <a:bodyPr/>
          <a:lstStyle/>
          <a:p>
            <a:r>
              <a:rPr lang="en-US"/>
              <a:t>Nhóm trưởng</a:t>
            </a:r>
            <a:endParaRPr lang="en-US" dirty="0"/>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6"/>
          </p:nvPr>
        </p:nvSpPr>
        <p:spPr/>
        <p:txBody>
          <a:bodyPr/>
          <a:lstStyle/>
          <a:p>
            <a:endParaRPr lang="en-US"/>
          </a:p>
          <a:p>
            <a:r>
              <a:rPr lang="en-US"/>
              <a:t>Lăng Minh Hải</a:t>
            </a:r>
            <a:endParaRPr lang="en-US" dirty="0"/>
          </a:p>
        </p:txBody>
      </p:sp>
      <p:pic>
        <p:nvPicPr>
          <p:cNvPr id="24" name="Picture Placeholder 23">
            <a:extLst>
              <a:ext uri="{FF2B5EF4-FFF2-40B4-BE49-F238E27FC236}">
                <a16:creationId xmlns:a16="http://schemas.microsoft.com/office/drawing/2014/main" id="{C0018F90-1027-4C94-84C4-8657D56C11A9}"/>
              </a:ext>
            </a:extLst>
          </p:cNvPr>
          <p:cNvPicPr>
            <a:picLocks noGrp="1" noChangeAspect="1"/>
          </p:cNvPicPr>
          <p:nvPr>
            <p:ph type="pic" sz="quarter" idx="17"/>
          </p:nvPr>
        </p:nvPicPr>
        <p:blipFill>
          <a:blip r:embed="rId2"/>
          <a:srcRect t="10225" b="10225"/>
          <a:stretch>
            <a:fillRect/>
          </a:stretch>
        </p:blipFill>
        <p:spPr/>
      </p:pic>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9"/>
          </p:nvPr>
        </p:nvSpPr>
        <p:spPr/>
        <p:txBody>
          <a:bodyPr/>
          <a:lstStyle/>
          <a:p>
            <a:endParaRPr lang="en-US"/>
          </a:p>
          <a:p>
            <a:r>
              <a:rPr lang="en-US"/>
              <a:t>Nguyễn Minh Sang</a:t>
            </a:r>
            <a:endParaRPr lang="en-US" dirty="0"/>
          </a:p>
        </p:txBody>
      </p:sp>
      <p:pic>
        <p:nvPicPr>
          <p:cNvPr id="26" name="Picture Placeholder 25">
            <a:extLst>
              <a:ext uri="{FF2B5EF4-FFF2-40B4-BE49-F238E27FC236}">
                <a16:creationId xmlns:a16="http://schemas.microsoft.com/office/drawing/2014/main" id="{0AF485FD-28B3-4F8E-8268-855D3DAFC75B}"/>
              </a:ext>
            </a:extLst>
          </p:cNvPr>
          <p:cNvPicPr>
            <a:picLocks noGrp="1" noChangeAspect="1"/>
          </p:cNvPicPr>
          <p:nvPr>
            <p:ph type="pic" sz="quarter" idx="20"/>
          </p:nvPr>
        </p:nvPicPr>
        <p:blipFill>
          <a:blip r:embed="rId2"/>
          <a:srcRect t="10262" b="10262"/>
          <a:stretch>
            <a:fillRect/>
          </a:stretch>
        </p:blipFill>
        <p:spPr/>
      </p:pic>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22"/>
          </p:nvPr>
        </p:nvSpPr>
        <p:spPr/>
        <p:txBody>
          <a:bodyPr/>
          <a:lstStyle/>
          <a:p>
            <a:endParaRPr lang="en-US"/>
          </a:p>
          <a:p>
            <a:r>
              <a:rPr lang="en-US"/>
              <a:t>Nguyễn Hoành Thịnh</a:t>
            </a:r>
            <a:endParaRPr lang="en-US" dirty="0"/>
          </a:p>
        </p:txBody>
      </p:sp>
      <p:pic>
        <p:nvPicPr>
          <p:cNvPr id="28" name="Picture Placeholder 27">
            <a:extLst>
              <a:ext uri="{FF2B5EF4-FFF2-40B4-BE49-F238E27FC236}">
                <a16:creationId xmlns:a16="http://schemas.microsoft.com/office/drawing/2014/main" id="{51CBDA61-5223-4632-BCE6-06B9333A8770}"/>
              </a:ext>
            </a:extLst>
          </p:cNvPr>
          <p:cNvPicPr>
            <a:picLocks noGrp="1" noChangeAspect="1"/>
          </p:cNvPicPr>
          <p:nvPr>
            <p:ph type="pic" sz="quarter" idx="23"/>
          </p:nvPr>
        </p:nvPicPr>
        <p:blipFill>
          <a:blip r:embed="rId2"/>
          <a:srcRect t="10262" b="10262"/>
          <a:stretch>
            <a:fillRect/>
          </a:stretch>
        </p:blipFill>
        <p:spPr/>
      </p:pic>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3</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5"/>
          </p:nvPr>
        </p:nvSpPr>
        <p:spPr/>
        <p:txBody>
          <a:bodyPr/>
          <a:lstStyle/>
          <a:p>
            <a:endParaRPr lang="en-US"/>
          </a:p>
          <a:p>
            <a:r>
              <a:rPr lang="en-US"/>
              <a:t>Trần Trọng Quí</a:t>
            </a:r>
            <a:endParaRPr lang="en-US" dirty="0"/>
          </a:p>
        </p:txBody>
      </p:sp>
      <p:pic>
        <p:nvPicPr>
          <p:cNvPr id="30" name="Picture Placeholder 29">
            <a:extLst>
              <a:ext uri="{FF2B5EF4-FFF2-40B4-BE49-F238E27FC236}">
                <a16:creationId xmlns:a16="http://schemas.microsoft.com/office/drawing/2014/main" id="{84C6B1CC-1A0C-4DFC-A4CC-BCF29333BD3A}"/>
              </a:ext>
            </a:extLst>
          </p:cNvPr>
          <p:cNvPicPr>
            <a:picLocks noGrp="1" noChangeAspect="1"/>
          </p:cNvPicPr>
          <p:nvPr>
            <p:ph type="pic" sz="quarter" idx="26"/>
          </p:nvPr>
        </p:nvPicPr>
        <p:blipFill>
          <a:blip r:embed="rId2"/>
          <a:srcRect t="10216" b="10216"/>
          <a:stretch>
            <a:fillRect/>
          </a:stretch>
        </p:blipFill>
        <p:spPr/>
      </p:pic>
    </p:spTree>
    <p:extLst>
      <p:ext uri="{BB962C8B-B14F-4D97-AF65-F5344CB8AC3E}">
        <p14:creationId xmlns:p14="http://schemas.microsoft.com/office/powerpoint/2010/main" val="681978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4566104" y="5811660"/>
            <a:ext cx="2502608" cy="369332"/>
          </a:xfrm>
          <a:prstGeom prst="rect">
            <a:avLst/>
          </a:prstGeom>
          <a:noFill/>
        </p:spPr>
        <p:txBody>
          <a:bodyPr wrap="none" rtlCol="0">
            <a:spAutoFit/>
          </a:bodyPr>
          <a:lstStyle/>
          <a:p>
            <a:r>
              <a:rPr lang="en-US"/>
              <a:t>Mức 2 – Quản lý dịch vụ</a:t>
            </a:r>
          </a:p>
        </p:txBody>
      </p:sp>
      <p:pic>
        <p:nvPicPr>
          <p:cNvPr id="6" name="Picture 5" descr="A screenshot of a computer&#10;&#10;Description automatically generated">
            <a:extLst>
              <a:ext uri="{FF2B5EF4-FFF2-40B4-BE49-F238E27FC236}">
                <a16:creationId xmlns:a16="http://schemas.microsoft.com/office/drawing/2014/main" id="{7CC0BCC0-3D3B-48C5-8517-BF90C7DC6DEF}"/>
              </a:ext>
            </a:extLst>
          </p:cNvPr>
          <p:cNvPicPr/>
          <p:nvPr/>
        </p:nvPicPr>
        <p:blipFill rotWithShape="1">
          <a:blip r:embed="rId2"/>
          <a:srcRect r="3365"/>
          <a:stretch/>
        </p:blipFill>
        <p:spPr bwMode="auto">
          <a:xfrm>
            <a:off x="2136928" y="1160535"/>
            <a:ext cx="7912710" cy="42165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88765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6. </a:t>
            </a:r>
            <a:r>
              <a:rPr lang="en-GB"/>
              <a:t>Biểu đồ luồng dữ liệu DFD</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3" name="TextBox 2">
            <a:extLst>
              <a:ext uri="{FF2B5EF4-FFF2-40B4-BE49-F238E27FC236}">
                <a16:creationId xmlns:a16="http://schemas.microsoft.com/office/drawing/2014/main" id="{D373049C-EA84-47D5-9C57-8C919F7E476A}"/>
              </a:ext>
            </a:extLst>
          </p:cNvPr>
          <p:cNvSpPr txBox="1"/>
          <p:nvPr/>
        </p:nvSpPr>
        <p:spPr>
          <a:xfrm>
            <a:off x="4431450" y="5626994"/>
            <a:ext cx="2771913" cy="369332"/>
          </a:xfrm>
          <a:prstGeom prst="rect">
            <a:avLst/>
          </a:prstGeom>
          <a:noFill/>
        </p:spPr>
        <p:txBody>
          <a:bodyPr wrap="none" rtlCol="0">
            <a:spAutoFit/>
          </a:bodyPr>
          <a:lstStyle/>
          <a:p>
            <a:r>
              <a:rPr lang="en-US"/>
              <a:t>Mức 2 – Quản lý nhập hàng</a:t>
            </a:r>
          </a:p>
        </p:txBody>
      </p:sp>
      <p:pic>
        <p:nvPicPr>
          <p:cNvPr id="7" name="Picture 6" descr="A diagram of a network&#10;&#10;Description automatically generated with medium confidence">
            <a:extLst>
              <a:ext uri="{FF2B5EF4-FFF2-40B4-BE49-F238E27FC236}">
                <a16:creationId xmlns:a16="http://schemas.microsoft.com/office/drawing/2014/main" id="{796F10A7-678E-4E24-AED4-31AFFAE64A35}"/>
              </a:ext>
            </a:extLst>
          </p:cNvPr>
          <p:cNvPicPr/>
          <p:nvPr/>
        </p:nvPicPr>
        <p:blipFill rotWithShape="1">
          <a:blip r:embed="rId2"/>
          <a:srcRect r="3205"/>
          <a:stretch/>
        </p:blipFill>
        <p:spPr bwMode="auto">
          <a:xfrm>
            <a:off x="2118044" y="1305262"/>
            <a:ext cx="7398727" cy="4247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217291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7. </a:t>
            </a:r>
            <a:r>
              <a:rPr lang="en-GB"/>
              <a:t>Mô hình PDM</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26EEC3D2-80DF-4478-ABD4-95FFDBF23B32}"/>
              </a:ext>
            </a:extLst>
          </p:cNvPr>
          <p:cNvPicPr/>
          <p:nvPr/>
        </p:nvPicPr>
        <p:blipFill>
          <a:blip r:embed="rId2"/>
          <a:stretch>
            <a:fillRect/>
          </a:stretch>
        </p:blipFill>
        <p:spPr>
          <a:xfrm>
            <a:off x="1763694" y="808893"/>
            <a:ext cx="8664611" cy="5240214"/>
          </a:xfrm>
          <a:prstGeom prst="rect">
            <a:avLst/>
          </a:prstGeom>
        </p:spPr>
      </p:pic>
    </p:spTree>
    <p:extLst>
      <p:ext uri="{BB962C8B-B14F-4D97-AF65-F5344CB8AC3E}">
        <p14:creationId xmlns:p14="http://schemas.microsoft.com/office/powerpoint/2010/main" val="587971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03536E32-3123-4609-906E-946886B29954}"/>
              </a:ext>
            </a:extLst>
          </p:cNvPr>
          <p:cNvPicPr/>
          <p:nvPr/>
        </p:nvPicPr>
        <p:blipFill>
          <a:blip r:embed="rId2"/>
          <a:stretch>
            <a:fillRect/>
          </a:stretch>
        </p:blipFill>
        <p:spPr>
          <a:xfrm>
            <a:off x="1374091" y="954379"/>
            <a:ext cx="9443818" cy="4496851"/>
          </a:xfrm>
          <a:prstGeom prst="rect">
            <a:avLst/>
          </a:prstGeom>
        </p:spPr>
      </p:pic>
      <p:sp>
        <p:nvSpPr>
          <p:cNvPr id="7" name="TextBox 6">
            <a:extLst>
              <a:ext uri="{FF2B5EF4-FFF2-40B4-BE49-F238E27FC236}">
                <a16:creationId xmlns:a16="http://schemas.microsoft.com/office/drawing/2014/main" id="{5A25E1BA-E52B-4B1D-B962-681614D2B03C}"/>
              </a:ext>
            </a:extLst>
          </p:cNvPr>
          <p:cNvSpPr txBox="1"/>
          <p:nvPr/>
        </p:nvSpPr>
        <p:spPr>
          <a:xfrm>
            <a:off x="2983523" y="5678145"/>
            <a:ext cx="6224954" cy="646331"/>
          </a:xfrm>
          <a:prstGeom prst="rect">
            <a:avLst/>
          </a:prstGeom>
          <a:noFill/>
        </p:spPr>
        <p:txBody>
          <a:bodyPr wrap="square">
            <a:spAutoFit/>
          </a:bodyPr>
          <a:lstStyle/>
          <a:p>
            <a:pPr algn="ctr"/>
            <a:r>
              <a:rPr lang="en-GB"/>
              <a:t>Sơ đồ Diagram Quản lý khách sạn</a:t>
            </a:r>
            <a:endParaRPr lang="en-US"/>
          </a:p>
          <a:p>
            <a:pPr algn="ctr"/>
            <a:endParaRPr lang="en-US"/>
          </a:p>
        </p:txBody>
      </p:sp>
    </p:spTree>
    <p:extLst>
      <p:ext uri="{BB962C8B-B14F-4D97-AF65-F5344CB8AC3E}">
        <p14:creationId xmlns:p14="http://schemas.microsoft.com/office/powerpoint/2010/main" val="1141661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175EE179-8D20-45FB-B46A-B938710EF250}"/>
              </a:ext>
            </a:extLst>
          </p:cNvPr>
          <p:cNvPicPr/>
          <p:nvPr/>
        </p:nvPicPr>
        <p:blipFill>
          <a:blip r:embed="rId2"/>
          <a:stretch>
            <a:fillRect/>
          </a:stretch>
        </p:blipFill>
        <p:spPr>
          <a:xfrm>
            <a:off x="955174" y="778461"/>
            <a:ext cx="10281651" cy="5301078"/>
          </a:xfrm>
          <a:prstGeom prst="rect">
            <a:avLst/>
          </a:prstGeom>
        </p:spPr>
      </p:pic>
    </p:spTree>
    <p:extLst>
      <p:ext uri="{BB962C8B-B14F-4D97-AF65-F5344CB8AC3E}">
        <p14:creationId xmlns:p14="http://schemas.microsoft.com/office/powerpoint/2010/main" val="36219054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0DC11B1E-0B7A-45B6-9F31-A2A6354329C8}"/>
              </a:ext>
            </a:extLst>
          </p:cNvPr>
          <p:cNvPicPr/>
          <p:nvPr/>
        </p:nvPicPr>
        <p:blipFill>
          <a:blip r:embed="rId2"/>
          <a:stretch>
            <a:fillRect/>
          </a:stretch>
        </p:blipFill>
        <p:spPr>
          <a:xfrm>
            <a:off x="1165848" y="733107"/>
            <a:ext cx="9860304" cy="5391785"/>
          </a:xfrm>
          <a:prstGeom prst="rect">
            <a:avLst/>
          </a:prstGeom>
        </p:spPr>
      </p:pic>
    </p:spTree>
    <p:extLst>
      <p:ext uri="{BB962C8B-B14F-4D97-AF65-F5344CB8AC3E}">
        <p14:creationId xmlns:p14="http://schemas.microsoft.com/office/powerpoint/2010/main" val="8932266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074B15A8-3226-412A-9683-BA23BD87704F}"/>
              </a:ext>
            </a:extLst>
          </p:cNvPr>
          <p:cNvPicPr/>
          <p:nvPr/>
        </p:nvPicPr>
        <p:blipFill>
          <a:blip r:embed="rId2"/>
          <a:stretch>
            <a:fillRect/>
          </a:stretch>
        </p:blipFill>
        <p:spPr>
          <a:xfrm>
            <a:off x="1040557" y="769388"/>
            <a:ext cx="10110885" cy="5319224"/>
          </a:xfrm>
          <a:prstGeom prst="rect">
            <a:avLst/>
          </a:prstGeom>
        </p:spPr>
      </p:pic>
    </p:spTree>
    <p:extLst>
      <p:ext uri="{BB962C8B-B14F-4D97-AF65-F5344CB8AC3E}">
        <p14:creationId xmlns:p14="http://schemas.microsoft.com/office/powerpoint/2010/main" val="14643141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F45149C2-C6B7-498B-BEBA-7C74D8346AF4}"/>
              </a:ext>
            </a:extLst>
          </p:cNvPr>
          <p:cNvPicPr/>
          <p:nvPr/>
        </p:nvPicPr>
        <p:blipFill>
          <a:blip r:embed="rId2"/>
          <a:stretch>
            <a:fillRect/>
          </a:stretch>
        </p:blipFill>
        <p:spPr>
          <a:xfrm>
            <a:off x="1647092" y="859167"/>
            <a:ext cx="8897816" cy="5139665"/>
          </a:xfrm>
          <a:prstGeom prst="rect">
            <a:avLst/>
          </a:prstGeom>
        </p:spPr>
      </p:pic>
    </p:spTree>
    <p:extLst>
      <p:ext uri="{BB962C8B-B14F-4D97-AF65-F5344CB8AC3E}">
        <p14:creationId xmlns:p14="http://schemas.microsoft.com/office/powerpoint/2010/main" val="19723658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3" name="Picture 2">
            <a:extLst>
              <a:ext uri="{FF2B5EF4-FFF2-40B4-BE49-F238E27FC236}">
                <a16:creationId xmlns:a16="http://schemas.microsoft.com/office/drawing/2014/main" id="{54DB4EC6-9B8A-4D32-B443-F9B393C046DB}"/>
              </a:ext>
            </a:extLst>
          </p:cNvPr>
          <p:cNvPicPr>
            <a:picLocks noChangeAspect="1"/>
          </p:cNvPicPr>
          <p:nvPr/>
        </p:nvPicPr>
        <p:blipFill>
          <a:blip r:embed="rId2"/>
          <a:stretch>
            <a:fillRect/>
          </a:stretch>
        </p:blipFill>
        <p:spPr>
          <a:xfrm>
            <a:off x="1407319" y="1053505"/>
            <a:ext cx="9377362" cy="4750989"/>
          </a:xfrm>
          <a:prstGeom prst="rect">
            <a:avLst/>
          </a:prstGeom>
        </p:spPr>
      </p:pic>
    </p:spTree>
    <p:extLst>
      <p:ext uri="{BB962C8B-B14F-4D97-AF65-F5344CB8AC3E}">
        <p14:creationId xmlns:p14="http://schemas.microsoft.com/office/powerpoint/2010/main" val="2703978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B4B47F4A-2E0E-4B7A-B63D-D83BF81E7534}"/>
              </a:ext>
            </a:extLst>
          </p:cNvPr>
          <p:cNvPicPr/>
          <p:nvPr/>
        </p:nvPicPr>
        <p:blipFill>
          <a:blip r:embed="rId2"/>
          <a:stretch>
            <a:fillRect/>
          </a:stretch>
        </p:blipFill>
        <p:spPr>
          <a:xfrm>
            <a:off x="1001590" y="827478"/>
            <a:ext cx="10188819" cy="5203044"/>
          </a:xfrm>
          <a:prstGeom prst="rect">
            <a:avLst/>
          </a:prstGeom>
        </p:spPr>
      </p:pic>
    </p:spTree>
    <p:extLst>
      <p:ext uri="{BB962C8B-B14F-4D97-AF65-F5344CB8AC3E}">
        <p14:creationId xmlns:p14="http://schemas.microsoft.com/office/powerpoint/2010/main" val="3185980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1. Khảo sát hiện trạng</a:t>
            </a:r>
          </a:p>
        </p:txBody>
      </p:sp>
      <p:pic>
        <p:nvPicPr>
          <p:cNvPr id="6" name="Picture 5" descr="A building with a motorcycle parked on the side of the road&#10;&#10;Description automatically generated">
            <a:extLst>
              <a:ext uri="{FF2B5EF4-FFF2-40B4-BE49-F238E27FC236}">
                <a16:creationId xmlns:a16="http://schemas.microsoft.com/office/drawing/2014/main" id="{5E04F713-47CD-4A66-BF03-37AB0C40B93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04641" y="847017"/>
            <a:ext cx="6903990" cy="5316391"/>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3A84937C-E159-4E0D-8E69-F003318CCB6D}"/>
              </a:ext>
            </a:extLst>
          </p:cNvPr>
          <p:cNvSpPr txBox="1"/>
          <p:nvPr/>
        </p:nvSpPr>
        <p:spPr>
          <a:xfrm>
            <a:off x="7737231" y="847017"/>
            <a:ext cx="4343399" cy="5062924"/>
          </a:xfrm>
          <a:prstGeom prst="rect">
            <a:avLst/>
          </a:prstGeom>
          <a:noFill/>
        </p:spPr>
        <p:txBody>
          <a:bodyPr wrap="square" rtlCol="0">
            <a:spAutoFit/>
          </a:bodyPr>
          <a:lstStyle/>
          <a:p>
            <a:pPr algn="just">
              <a:lnSpc>
                <a:spcPct val="150000"/>
              </a:lnSpc>
              <a:spcBef>
                <a:spcPts val="600"/>
              </a:spcBef>
              <a:spcAft>
                <a:spcPts val="600"/>
              </a:spcAft>
            </a:pPr>
            <a:r>
              <a:rPr lang="en-GB" b="1" kern="100">
                <a:latin typeface="Times New Roman" panose="02020603050405020304" pitchFamily="18" charset="0"/>
                <a:ea typeface="Aptos"/>
                <a:cs typeface="Times New Roman" panose="02020603050405020304" pitchFamily="18" charset="0"/>
              </a:rPr>
              <a:t>Đơn vị khảo sát: </a:t>
            </a:r>
          </a:p>
          <a:p>
            <a:pPr algn="just">
              <a:lnSpc>
                <a:spcPct val="150000"/>
              </a:lnSpc>
              <a:spcBef>
                <a:spcPts val="600"/>
              </a:spcBef>
              <a:spcAft>
                <a:spcPts val="600"/>
              </a:spcAft>
            </a:pPr>
            <a:r>
              <a:rPr lang="en-GB" sz="1800" b="1" kern="100">
                <a:effectLst/>
                <a:latin typeface="Times New Roman" panose="02020603050405020304" pitchFamily="18" charset="0"/>
                <a:ea typeface="Aptos"/>
                <a:cs typeface="Times New Roman" panose="02020603050405020304" pitchFamily="18" charset="0"/>
              </a:rPr>
              <a:t>Khách sạn Hùng Long</a:t>
            </a:r>
            <a:endParaRPr lang="en-US" kern="100">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1800" b="1" kern="100">
                <a:effectLst/>
                <a:latin typeface="Times New Roman" panose="02020603050405020304" pitchFamily="18" charset="0"/>
                <a:ea typeface="Aptos"/>
                <a:cs typeface="Times New Roman" panose="02020603050405020304" pitchFamily="18" charset="0"/>
              </a:rPr>
              <a:t>Địa chỉ: </a:t>
            </a:r>
            <a:r>
              <a:rPr lang="en-GB" sz="1800" kern="100">
                <a:effectLst/>
                <a:latin typeface="Times New Roman" panose="02020603050405020304" pitchFamily="18" charset="0"/>
                <a:ea typeface="Aptos"/>
                <a:cs typeface="Times New Roman" panose="02020603050405020304" pitchFamily="18" charset="0"/>
              </a:rPr>
              <a:t>Tỉnh lộ 885, Ấp 1, Xã Lương Hòa, Huyện Giồng Trôm, Tỉnh Bến Tre, Mỹ Thành, Bến Tre</a:t>
            </a:r>
          </a:p>
          <a:p>
            <a:pPr algn="just">
              <a:lnSpc>
                <a:spcPct val="150000"/>
              </a:lnSpc>
              <a:spcBef>
                <a:spcPts val="600"/>
              </a:spcBef>
              <a:spcAft>
                <a:spcPts val="600"/>
              </a:spcAft>
            </a:pPr>
            <a:r>
              <a:rPr lang="en-GB" sz="1800">
                <a:effectLst/>
                <a:latin typeface="Times New Roman" panose="02020603050405020304" pitchFamily="18" charset="0"/>
                <a:ea typeface="Aptos"/>
              </a:rPr>
              <a:t>Là một điểm đến tuyệt vời cho du khách muốn khám phá vẻ đẹp của thành phố này. Với các tiện nghi  hiện đại và dịch vụ chất lượng, khách sạn này đảm bảo mang đến cho bạn một kỳ nghỉ thú vị và tiện nghi!</a:t>
            </a:r>
            <a:endParaRPr lang="en-US" sz="1800" kern="100">
              <a:effectLst/>
              <a:latin typeface="Times New Roman" panose="02020603050405020304" pitchFamily="18" charset="0"/>
              <a:ea typeface="Aptos"/>
              <a:cs typeface="Times New Roman" panose="02020603050405020304" pitchFamily="18" charset="0"/>
            </a:endParaRPr>
          </a:p>
          <a:p>
            <a:endParaRPr lang="en-US"/>
          </a:p>
        </p:txBody>
      </p:sp>
    </p:spTree>
    <p:extLst>
      <p:ext uri="{BB962C8B-B14F-4D97-AF65-F5344CB8AC3E}">
        <p14:creationId xmlns:p14="http://schemas.microsoft.com/office/powerpoint/2010/main" val="12222271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7" name="Picture 6">
            <a:extLst>
              <a:ext uri="{FF2B5EF4-FFF2-40B4-BE49-F238E27FC236}">
                <a16:creationId xmlns:a16="http://schemas.microsoft.com/office/drawing/2014/main" id="{6CC69E79-435D-494C-908B-5287446C4329}"/>
              </a:ext>
            </a:extLst>
          </p:cNvPr>
          <p:cNvPicPr/>
          <p:nvPr/>
        </p:nvPicPr>
        <p:blipFill>
          <a:blip r:embed="rId2"/>
          <a:stretch>
            <a:fillRect/>
          </a:stretch>
        </p:blipFill>
        <p:spPr>
          <a:xfrm>
            <a:off x="1160719" y="773722"/>
            <a:ext cx="9870562" cy="5535649"/>
          </a:xfrm>
          <a:prstGeom prst="rect">
            <a:avLst/>
          </a:prstGeom>
        </p:spPr>
      </p:pic>
    </p:spTree>
    <p:extLst>
      <p:ext uri="{BB962C8B-B14F-4D97-AF65-F5344CB8AC3E}">
        <p14:creationId xmlns:p14="http://schemas.microsoft.com/office/powerpoint/2010/main" val="32857725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C5655D7D-3FA7-4EB3-B0D9-BFADD8A89B47}"/>
              </a:ext>
            </a:extLst>
          </p:cNvPr>
          <p:cNvPicPr/>
          <p:nvPr/>
        </p:nvPicPr>
        <p:blipFill>
          <a:blip r:embed="rId2"/>
          <a:stretch>
            <a:fillRect/>
          </a:stretch>
        </p:blipFill>
        <p:spPr>
          <a:xfrm>
            <a:off x="1587732" y="1463956"/>
            <a:ext cx="9016536" cy="3930088"/>
          </a:xfrm>
          <a:prstGeom prst="rect">
            <a:avLst/>
          </a:prstGeom>
        </p:spPr>
      </p:pic>
    </p:spTree>
    <p:extLst>
      <p:ext uri="{BB962C8B-B14F-4D97-AF65-F5344CB8AC3E}">
        <p14:creationId xmlns:p14="http://schemas.microsoft.com/office/powerpoint/2010/main" val="37833210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903DB294-7633-4C89-A283-A8861F96D349}"/>
              </a:ext>
            </a:extLst>
          </p:cNvPr>
          <p:cNvPicPr/>
          <p:nvPr/>
        </p:nvPicPr>
        <p:blipFill>
          <a:blip r:embed="rId2"/>
          <a:stretch>
            <a:fillRect/>
          </a:stretch>
        </p:blipFill>
        <p:spPr>
          <a:xfrm>
            <a:off x="1159119" y="848457"/>
            <a:ext cx="9873761" cy="5161085"/>
          </a:xfrm>
          <a:prstGeom prst="rect">
            <a:avLst/>
          </a:prstGeom>
        </p:spPr>
      </p:pic>
    </p:spTree>
    <p:extLst>
      <p:ext uri="{BB962C8B-B14F-4D97-AF65-F5344CB8AC3E}">
        <p14:creationId xmlns:p14="http://schemas.microsoft.com/office/powerpoint/2010/main" val="5523076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A8148A71-2189-4204-A609-CC30C8A3DE77}"/>
              </a:ext>
            </a:extLst>
          </p:cNvPr>
          <p:cNvPicPr/>
          <p:nvPr/>
        </p:nvPicPr>
        <p:blipFill>
          <a:blip r:embed="rId2"/>
          <a:stretch>
            <a:fillRect/>
          </a:stretch>
        </p:blipFill>
        <p:spPr>
          <a:xfrm>
            <a:off x="1510726" y="1579538"/>
            <a:ext cx="9170547" cy="3698924"/>
          </a:xfrm>
          <a:prstGeom prst="rect">
            <a:avLst/>
          </a:prstGeom>
        </p:spPr>
      </p:pic>
    </p:spTree>
    <p:extLst>
      <p:ext uri="{BB962C8B-B14F-4D97-AF65-F5344CB8AC3E}">
        <p14:creationId xmlns:p14="http://schemas.microsoft.com/office/powerpoint/2010/main" val="638205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0364D592-1764-4219-9E71-5DC8753C90F5}"/>
              </a:ext>
            </a:extLst>
          </p:cNvPr>
          <p:cNvPicPr/>
          <p:nvPr/>
        </p:nvPicPr>
        <p:blipFill>
          <a:blip r:embed="rId2"/>
          <a:stretch>
            <a:fillRect/>
          </a:stretch>
        </p:blipFill>
        <p:spPr>
          <a:xfrm>
            <a:off x="1954824" y="1011714"/>
            <a:ext cx="8282352" cy="4834572"/>
          </a:xfrm>
          <a:prstGeom prst="rect">
            <a:avLst/>
          </a:prstGeom>
        </p:spPr>
      </p:pic>
    </p:spTree>
    <p:extLst>
      <p:ext uri="{BB962C8B-B14F-4D97-AF65-F5344CB8AC3E}">
        <p14:creationId xmlns:p14="http://schemas.microsoft.com/office/powerpoint/2010/main" val="22470017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FF0DE988-8754-45F5-A405-E2D970611E5A}"/>
              </a:ext>
            </a:extLst>
          </p:cNvPr>
          <p:cNvPicPr/>
          <p:nvPr/>
        </p:nvPicPr>
        <p:blipFill>
          <a:blip r:embed="rId2"/>
          <a:stretch>
            <a:fillRect/>
          </a:stretch>
        </p:blipFill>
        <p:spPr>
          <a:xfrm>
            <a:off x="1335832" y="803360"/>
            <a:ext cx="9520335" cy="5251279"/>
          </a:xfrm>
          <a:prstGeom prst="rect">
            <a:avLst/>
          </a:prstGeom>
        </p:spPr>
      </p:pic>
    </p:spTree>
    <p:extLst>
      <p:ext uri="{BB962C8B-B14F-4D97-AF65-F5344CB8AC3E}">
        <p14:creationId xmlns:p14="http://schemas.microsoft.com/office/powerpoint/2010/main" val="35920138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6" name="Picture 5">
            <a:extLst>
              <a:ext uri="{FF2B5EF4-FFF2-40B4-BE49-F238E27FC236}">
                <a16:creationId xmlns:a16="http://schemas.microsoft.com/office/drawing/2014/main" id="{C09B8CDF-9B21-49AA-A0A0-8E97B4CA66E6}"/>
              </a:ext>
            </a:extLst>
          </p:cNvPr>
          <p:cNvPicPr/>
          <p:nvPr/>
        </p:nvPicPr>
        <p:blipFill>
          <a:blip r:embed="rId2"/>
          <a:stretch>
            <a:fillRect/>
          </a:stretch>
        </p:blipFill>
        <p:spPr>
          <a:xfrm>
            <a:off x="1645028" y="892059"/>
            <a:ext cx="8901943" cy="5073882"/>
          </a:xfrm>
          <a:prstGeom prst="rect">
            <a:avLst/>
          </a:prstGeom>
        </p:spPr>
      </p:pic>
    </p:spTree>
    <p:extLst>
      <p:ext uri="{BB962C8B-B14F-4D97-AF65-F5344CB8AC3E}">
        <p14:creationId xmlns:p14="http://schemas.microsoft.com/office/powerpoint/2010/main" val="34830473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pic>
        <p:nvPicPr>
          <p:cNvPr id="4" name="Picture 3">
            <a:extLst>
              <a:ext uri="{FF2B5EF4-FFF2-40B4-BE49-F238E27FC236}">
                <a16:creationId xmlns:a16="http://schemas.microsoft.com/office/drawing/2014/main" id="{5BB02ED1-6F31-455A-BDB4-38AE42306F41}"/>
              </a:ext>
            </a:extLst>
          </p:cNvPr>
          <p:cNvPicPr/>
          <p:nvPr/>
        </p:nvPicPr>
        <p:blipFill>
          <a:blip r:embed="rId2"/>
          <a:stretch>
            <a:fillRect/>
          </a:stretch>
        </p:blipFill>
        <p:spPr>
          <a:xfrm>
            <a:off x="2103095" y="2239803"/>
            <a:ext cx="7985809" cy="2378393"/>
          </a:xfrm>
          <a:prstGeom prst="rect">
            <a:avLst/>
          </a:prstGeom>
        </p:spPr>
      </p:pic>
    </p:spTree>
    <p:extLst>
      <p:ext uri="{BB962C8B-B14F-4D97-AF65-F5344CB8AC3E}">
        <p14:creationId xmlns:p14="http://schemas.microsoft.com/office/powerpoint/2010/main" val="354024253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a:xfrm>
            <a:off x="0" y="0"/>
            <a:ext cx="9961685" cy="698427"/>
          </a:xfrm>
        </p:spPr>
        <p:txBody>
          <a:bodyPr/>
          <a:lstStyle/>
          <a:p>
            <a:r>
              <a:rPr lang="en-US"/>
              <a:t>8. </a:t>
            </a:r>
            <a:r>
              <a:rPr lang="en-GB"/>
              <a:t>Thiết kế Website</a:t>
            </a: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br>
              <a:rPr lang="en-US" sz="1800" b="1" i="1" kern="100">
                <a:effectLst/>
                <a:latin typeface="Times New Roman" panose="02020603050405020304" pitchFamily="18" charset="0"/>
                <a:ea typeface="Aptos"/>
                <a:cs typeface="Times New Roman" panose="02020603050405020304" pitchFamily="18" charset="0"/>
              </a:rPr>
            </a:br>
            <a:endParaRPr lang="en-US"/>
          </a:p>
        </p:txBody>
      </p:sp>
      <p:sp>
        <p:nvSpPr>
          <p:cNvPr id="6" name="TextBox 5">
            <a:extLst>
              <a:ext uri="{FF2B5EF4-FFF2-40B4-BE49-F238E27FC236}">
                <a16:creationId xmlns:a16="http://schemas.microsoft.com/office/drawing/2014/main" id="{DA5D54CC-A8A8-4EDE-9D6F-7AB1D1955850}"/>
              </a:ext>
            </a:extLst>
          </p:cNvPr>
          <p:cNvSpPr txBox="1"/>
          <p:nvPr/>
        </p:nvSpPr>
        <p:spPr>
          <a:xfrm>
            <a:off x="659423" y="869929"/>
            <a:ext cx="10796954" cy="1287853"/>
          </a:xfrm>
          <a:prstGeom prst="rect">
            <a:avLst/>
          </a:prstGeom>
          <a:noFill/>
        </p:spPr>
        <p:txBody>
          <a:bodyPr wrap="square">
            <a:spAutoFit/>
          </a:bodyPr>
          <a:lstStyle/>
          <a:p>
            <a:pPr algn="just">
              <a:lnSpc>
                <a:spcPct val="150000"/>
              </a:lnSpc>
              <a:spcBef>
                <a:spcPts val="600"/>
              </a:spcBef>
              <a:spcAft>
                <a:spcPts val="600"/>
              </a:spcAft>
            </a:pPr>
            <a:r>
              <a:rPr lang="en-GB" sz="2400" b="1" kern="100">
                <a:effectLst/>
                <a:latin typeface="Times New Roman" panose="02020603050405020304" pitchFamily="18" charset="0"/>
                <a:ea typeface="Aptos"/>
                <a:cs typeface="Times New Roman" panose="02020603050405020304" pitchFamily="18" charset="0"/>
              </a:rPr>
              <a:t>Thư viện sử dụng</a:t>
            </a:r>
            <a:r>
              <a:rPr lang="en-GB" sz="2400" kern="100">
                <a:effectLst/>
                <a:latin typeface="Times New Roman" panose="02020603050405020304" pitchFamily="18" charset="0"/>
                <a:ea typeface="Aptos"/>
                <a:cs typeface="Times New Roman" panose="02020603050405020304" pitchFamily="18" charset="0"/>
              </a:rPr>
              <a:t>: .NET, ASP Web Aplication MVC.</a:t>
            </a: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2400" b="1" kern="100">
                <a:effectLst/>
                <a:latin typeface="Times New Roman" panose="02020603050405020304" pitchFamily="18" charset="0"/>
                <a:ea typeface="Aptos"/>
                <a:cs typeface="Times New Roman" panose="02020603050405020304" pitchFamily="18" charset="0"/>
              </a:rPr>
              <a:t>Công cụ</a:t>
            </a:r>
            <a:r>
              <a:rPr lang="en-GB" sz="2400" kern="100">
                <a:effectLst/>
                <a:latin typeface="Times New Roman" panose="02020603050405020304" pitchFamily="18" charset="0"/>
                <a:ea typeface="Aptos"/>
                <a:cs typeface="Times New Roman" panose="02020603050405020304" pitchFamily="18" charset="0"/>
              </a:rPr>
              <a:t>: Visual Studio, SQL Server Management Studio (SSMS), SQL Server.</a:t>
            </a:r>
            <a:endParaRPr lang="en-US" sz="2400" kern="100">
              <a:effectLst/>
              <a:latin typeface="Times New Roman" panose="02020603050405020304" pitchFamily="18" charset="0"/>
              <a:ea typeface="Aptos"/>
              <a:cs typeface="Times New Roman" panose="02020603050405020304" pitchFamily="18" charset="0"/>
            </a:endParaRPr>
          </a:p>
        </p:txBody>
      </p:sp>
    </p:spTree>
    <p:extLst>
      <p:ext uri="{BB962C8B-B14F-4D97-AF65-F5344CB8AC3E}">
        <p14:creationId xmlns:p14="http://schemas.microsoft.com/office/powerpoint/2010/main" val="20525747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14B1D40-B2D8-46CE-902A-3DDD2F4FF464}"/>
              </a:ext>
            </a:extLst>
          </p:cNvPr>
          <p:cNvSpPr>
            <a:spLocks noGrp="1"/>
          </p:cNvSpPr>
          <p:nvPr>
            <p:ph type="title"/>
          </p:nvPr>
        </p:nvSpPr>
        <p:spPr/>
        <p:txBody>
          <a:bodyPr/>
          <a:lstStyle/>
          <a:p>
            <a:endParaRPr lang="en-US"/>
          </a:p>
        </p:txBody>
      </p:sp>
      <p:sp>
        <p:nvSpPr>
          <p:cNvPr id="7" name="TextBox 6">
            <a:extLst>
              <a:ext uri="{FF2B5EF4-FFF2-40B4-BE49-F238E27FC236}">
                <a16:creationId xmlns:a16="http://schemas.microsoft.com/office/drawing/2014/main" id="{BB33F261-3304-4411-AA24-538153D3ECEF}"/>
              </a:ext>
            </a:extLst>
          </p:cNvPr>
          <p:cNvSpPr txBox="1"/>
          <p:nvPr/>
        </p:nvSpPr>
        <p:spPr>
          <a:xfrm>
            <a:off x="0" y="349213"/>
            <a:ext cx="12192000" cy="4704173"/>
          </a:xfrm>
          <a:prstGeom prst="rect">
            <a:avLst/>
          </a:prstGeom>
          <a:noFill/>
        </p:spPr>
        <p:txBody>
          <a:bodyPr wrap="square">
            <a:spAutoFit/>
          </a:bodyPr>
          <a:lstStyle/>
          <a:p>
            <a:pPr algn="ctr">
              <a:lnSpc>
                <a:spcPct val="150000"/>
              </a:lnSpc>
              <a:spcBef>
                <a:spcPts val="600"/>
              </a:spcBef>
              <a:spcAft>
                <a:spcPts val="600"/>
              </a:spcAft>
            </a:pPr>
            <a:r>
              <a:rPr lang="en-GB" sz="2800" b="1" kern="100">
                <a:effectLst/>
                <a:latin typeface="Times New Roman" panose="02020603050405020304" pitchFamily="18" charset="0"/>
                <a:ea typeface="Aptos"/>
                <a:cs typeface="Times New Roman" panose="02020603050405020304" pitchFamily="18" charset="0"/>
              </a:rPr>
              <a:t>KẾT LUẬN</a:t>
            </a:r>
            <a:endParaRPr lang="en-US" sz="24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2400" kern="100">
                <a:effectLst/>
                <a:latin typeface="Times New Roman" panose="02020603050405020304" pitchFamily="18" charset="0"/>
                <a:ea typeface="Aptos"/>
                <a:cs typeface="Times New Roman" panose="02020603050405020304" pitchFamily="18" charset="0"/>
              </a:rPr>
              <a:t>	Đồ án "</a:t>
            </a:r>
            <a:r>
              <a:rPr lang="en-GB" sz="2400" b="1" kern="100">
                <a:effectLst/>
                <a:latin typeface="Times New Roman" panose="02020603050405020304" pitchFamily="18" charset="0"/>
                <a:ea typeface="Aptos"/>
                <a:cs typeface="Times New Roman" panose="02020603050405020304" pitchFamily="18" charset="0"/>
              </a:rPr>
              <a:t>Xây dựng website Quản lý Khách sạn</a:t>
            </a:r>
            <a:r>
              <a:rPr lang="en-GB" sz="2400" kern="100">
                <a:effectLst/>
                <a:latin typeface="Times New Roman" panose="02020603050405020304" pitchFamily="18" charset="0"/>
                <a:ea typeface="Aptos"/>
                <a:cs typeface="Times New Roman" panose="02020603050405020304" pitchFamily="18" charset="0"/>
              </a:rPr>
              <a:t>" đã mang đến cho nhóm những trải nghiệm thực tế quý báu trong việc áp dụng kiến thức đã học vào giải quyết một bài toán thực tế trong lĩnh vực quản lý khách sạn. Qua quá trình phân tích, thiết kế, và phát triển hệ thống, nhóm đã đạt được mục tiêu đề ra là xây dựng một website hỗ trợ quản lý các hoạt động của khách sạn một cách hiệu quả và chuyên nghiệp. Hệ thống cung cấp các chức năng cốt lõi như quản lý khách hàng, quản lý phòng, đặt/nhận/trả phòng, quản lý dịch vụ, thanh toán, và báo cáo, giúp tối ưu hóa quy trình vận hành và nâng cao trải nghiệm của khách hàng.</a:t>
            </a:r>
            <a:endParaRPr lang="en-US" sz="2400" kern="100">
              <a:effectLst/>
              <a:latin typeface="Times New Roman" panose="02020603050405020304" pitchFamily="18" charset="0"/>
              <a:ea typeface="Aptos"/>
              <a:cs typeface="Times New Roman" panose="02020603050405020304" pitchFamily="18" charset="0"/>
            </a:endParaRPr>
          </a:p>
        </p:txBody>
      </p:sp>
    </p:spTree>
    <p:extLst>
      <p:ext uri="{BB962C8B-B14F-4D97-AF65-F5344CB8AC3E}">
        <p14:creationId xmlns:p14="http://schemas.microsoft.com/office/powerpoint/2010/main" val="2686660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1. Khảo sát hiện trạng</a:t>
            </a:r>
          </a:p>
        </p:txBody>
      </p:sp>
      <p:sp>
        <p:nvSpPr>
          <p:cNvPr id="7" name="TextBox 6">
            <a:extLst>
              <a:ext uri="{FF2B5EF4-FFF2-40B4-BE49-F238E27FC236}">
                <a16:creationId xmlns:a16="http://schemas.microsoft.com/office/drawing/2014/main" id="{3A84937C-E159-4E0D-8E69-F003318CCB6D}"/>
              </a:ext>
            </a:extLst>
          </p:cNvPr>
          <p:cNvSpPr txBox="1"/>
          <p:nvPr/>
        </p:nvSpPr>
        <p:spPr>
          <a:xfrm>
            <a:off x="7737231" y="847017"/>
            <a:ext cx="4290645" cy="3816429"/>
          </a:xfrm>
          <a:prstGeom prst="rect">
            <a:avLst/>
          </a:prstGeom>
          <a:noFill/>
        </p:spPr>
        <p:txBody>
          <a:bodyPr wrap="square" rtlCol="0">
            <a:spAutoFit/>
          </a:bodyPr>
          <a:lstStyle/>
          <a:p>
            <a:pPr algn="just">
              <a:lnSpc>
                <a:spcPct val="150000"/>
              </a:lnSpc>
              <a:spcBef>
                <a:spcPts val="600"/>
              </a:spcBef>
              <a:spcAft>
                <a:spcPts val="600"/>
              </a:spcAft>
            </a:pPr>
            <a:r>
              <a:rPr lang="en-GB" b="1" kern="100">
                <a:latin typeface="Times New Roman" panose="02020603050405020304" pitchFamily="18" charset="0"/>
                <a:ea typeface="Aptos"/>
                <a:cs typeface="Times New Roman" panose="02020603050405020304" pitchFamily="18" charset="0"/>
              </a:rPr>
              <a:t>Đơn vị khảo sát: </a:t>
            </a:r>
          </a:p>
          <a:p>
            <a:pPr algn="just">
              <a:lnSpc>
                <a:spcPct val="150000"/>
              </a:lnSpc>
              <a:spcBef>
                <a:spcPts val="600"/>
              </a:spcBef>
              <a:spcAft>
                <a:spcPts val="600"/>
              </a:spcAft>
            </a:pPr>
            <a:r>
              <a:rPr lang="en-GB" sz="1800" b="1" kern="100">
                <a:effectLst/>
                <a:latin typeface="Times New Roman" panose="02020603050405020304" pitchFamily="18" charset="0"/>
                <a:ea typeface="Aptos"/>
                <a:cs typeface="Times New Roman" panose="02020603050405020304" pitchFamily="18" charset="0"/>
              </a:rPr>
              <a:t>Khách sạn Hùng Long</a:t>
            </a:r>
            <a:endParaRPr lang="en-US" kern="100">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1800">
                <a:effectLst/>
                <a:latin typeface="Times New Roman" panose="02020603050405020304" pitchFamily="18" charset="0"/>
                <a:ea typeface="Aptos"/>
              </a:rPr>
              <a:t>Cung cấp đầy đủ các tiện nghi thuận tiện để đáp ứng nhu cầu của khách hàng bao gồm khu vực hút thuốc riêng và wifi miễn phí cho tất cả các khu vực trong khách sạn. </a:t>
            </a: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endParaRPr lang="en-US"/>
          </a:p>
        </p:txBody>
      </p:sp>
      <p:pic>
        <p:nvPicPr>
          <p:cNvPr id="3" name="Picture 2">
            <a:extLst>
              <a:ext uri="{FF2B5EF4-FFF2-40B4-BE49-F238E27FC236}">
                <a16:creationId xmlns:a16="http://schemas.microsoft.com/office/drawing/2014/main" id="{28A349A9-EC26-4258-AB00-D0CD3C2BBE72}"/>
              </a:ext>
            </a:extLst>
          </p:cNvPr>
          <p:cNvPicPr>
            <a:picLocks noChangeAspect="1"/>
          </p:cNvPicPr>
          <p:nvPr/>
        </p:nvPicPr>
        <p:blipFill>
          <a:blip r:embed="rId2"/>
          <a:stretch>
            <a:fillRect/>
          </a:stretch>
        </p:blipFill>
        <p:spPr>
          <a:xfrm>
            <a:off x="604640" y="1002325"/>
            <a:ext cx="6558034" cy="46862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870200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BA45AEE8-C13E-4002-9760-6C3C84D40886}"/>
              </a:ext>
            </a:extLst>
          </p:cNvPr>
          <p:cNvSpPr>
            <a:spLocks noGrp="1"/>
          </p:cNvSpPr>
          <p:nvPr>
            <p:ph type="subTitle" idx="1"/>
          </p:nvPr>
        </p:nvSpPr>
        <p:spPr/>
        <p:txBody>
          <a:bodyPr/>
          <a:lstStyle/>
          <a:p>
            <a:endParaRPr lang="en-US"/>
          </a:p>
        </p:txBody>
      </p:sp>
      <p:pic>
        <p:nvPicPr>
          <p:cNvPr id="7" name="Picture Placeholder 6">
            <a:extLst>
              <a:ext uri="{FF2B5EF4-FFF2-40B4-BE49-F238E27FC236}">
                <a16:creationId xmlns:a16="http://schemas.microsoft.com/office/drawing/2014/main" id="{C23893E9-CB0A-47D5-AD2D-DA9A83EBD7E8}"/>
              </a:ext>
            </a:extLst>
          </p:cNvPr>
          <p:cNvPicPr>
            <a:picLocks noGrp="1" noChangeAspect="1"/>
          </p:cNvPicPr>
          <p:nvPr>
            <p:ph type="pic" sz="quarter" idx="10"/>
          </p:nvPr>
        </p:nvPicPr>
        <p:blipFill>
          <a:blip r:embed="rId2"/>
          <a:srcRect l="18640" r="18640"/>
          <a:stretch>
            <a:fillRect/>
          </a:stretch>
        </p:blipFill>
        <p:spPr/>
      </p:pic>
    </p:spTree>
    <p:extLst>
      <p:ext uri="{BB962C8B-B14F-4D97-AF65-F5344CB8AC3E}">
        <p14:creationId xmlns:p14="http://schemas.microsoft.com/office/powerpoint/2010/main" val="2397583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1. Khảo sát hiện trạng</a:t>
            </a:r>
          </a:p>
        </p:txBody>
      </p:sp>
      <p:sp>
        <p:nvSpPr>
          <p:cNvPr id="7" name="TextBox 6">
            <a:extLst>
              <a:ext uri="{FF2B5EF4-FFF2-40B4-BE49-F238E27FC236}">
                <a16:creationId xmlns:a16="http://schemas.microsoft.com/office/drawing/2014/main" id="{3A84937C-E159-4E0D-8E69-F003318CCB6D}"/>
              </a:ext>
            </a:extLst>
          </p:cNvPr>
          <p:cNvSpPr txBox="1"/>
          <p:nvPr/>
        </p:nvSpPr>
        <p:spPr>
          <a:xfrm>
            <a:off x="7737231" y="847017"/>
            <a:ext cx="4290645" cy="6463308"/>
          </a:xfrm>
          <a:prstGeom prst="rect">
            <a:avLst/>
          </a:prstGeom>
          <a:noFill/>
        </p:spPr>
        <p:txBody>
          <a:bodyPr wrap="square" rtlCol="0">
            <a:spAutoFit/>
          </a:bodyPr>
          <a:lstStyle/>
          <a:p>
            <a:pPr algn="just">
              <a:lnSpc>
                <a:spcPct val="150000"/>
              </a:lnSpc>
              <a:spcBef>
                <a:spcPts val="600"/>
              </a:spcBef>
              <a:spcAft>
                <a:spcPts val="600"/>
              </a:spcAft>
            </a:pPr>
            <a:r>
              <a:rPr lang="en-GB" b="1" kern="100">
                <a:latin typeface="Times New Roman" panose="02020603050405020304" pitchFamily="18" charset="0"/>
                <a:ea typeface="Aptos"/>
                <a:cs typeface="Times New Roman" panose="02020603050405020304" pitchFamily="18" charset="0"/>
              </a:rPr>
              <a:t>Đơn vị khảo sát: </a:t>
            </a:r>
          </a:p>
          <a:p>
            <a:pPr algn="just">
              <a:lnSpc>
                <a:spcPct val="150000"/>
              </a:lnSpc>
              <a:spcBef>
                <a:spcPts val="600"/>
              </a:spcBef>
              <a:spcAft>
                <a:spcPts val="600"/>
              </a:spcAft>
            </a:pPr>
            <a:r>
              <a:rPr lang="en-GB" sz="1800" b="1" kern="100">
                <a:effectLst/>
                <a:latin typeface="Times New Roman" panose="02020603050405020304" pitchFamily="18" charset="0"/>
                <a:ea typeface="Aptos"/>
                <a:cs typeface="Times New Roman" panose="02020603050405020304" pitchFamily="18" charset="0"/>
              </a:rPr>
              <a:t>Khách sạn Hùng Long</a:t>
            </a:r>
            <a:endParaRPr lang="en-US" kern="100">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r>
              <a:rPr lang="en-GB" sz="1800">
                <a:effectLst/>
                <a:latin typeface="Times New Roman" panose="02020603050405020304" pitchFamily="18" charset="0"/>
                <a:ea typeface="Aptos"/>
              </a:rPr>
              <a:t>Khách sạn có dịch vụ giặt ủi, đảm bảo quần áo của bạn luôn sạch sẽ và thơm mát. Bạn cũng có thể tận hưởng dịch vụ phòng 24/7, với nhân viên thân thiện và chu đáo sẵn sàng phục vụ bạn mọi lúc. Nhà hàng trong khách sạn phục vụ các món ăn ẩm thực địa phương phong phú và đa dạng. Đảm bảo rằng sẽ để lại một trải nghiệm khó quên cho các du khách đến với khách sạn Hùng Long.</a:t>
            </a: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endParaRPr lang="en-US"/>
          </a:p>
        </p:txBody>
      </p:sp>
      <p:pic>
        <p:nvPicPr>
          <p:cNvPr id="1026" name="Picture 2" descr="Đồ ăn và thức uống">
            <a:extLst>
              <a:ext uri="{FF2B5EF4-FFF2-40B4-BE49-F238E27FC236}">
                <a16:creationId xmlns:a16="http://schemas.microsoft.com/office/drawing/2014/main" id="{AF38083C-FF0F-4DD1-B8BD-9F22ED5A9F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1101235"/>
            <a:ext cx="6139964" cy="460497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850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1. Khảo sát hiện trạng</a:t>
            </a:r>
          </a:p>
        </p:txBody>
      </p:sp>
      <p:sp>
        <p:nvSpPr>
          <p:cNvPr id="7" name="TextBox 6">
            <a:extLst>
              <a:ext uri="{FF2B5EF4-FFF2-40B4-BE49-F238E27FC236}">
                <a16:creationId xmlns:a16="http://schemas.microsoft.com/office/drawing/2014/main" id="{3A84937C-E159-4E0D-8E69-F003318CCB6D}"/>
              </a:ext>
            </a:extLst>
          </p:cNvPr>
          <p:cNvSpPr txBox="1"/>
          <p:nvPr/>
        </p:nvSpPr>
        <p:spPr>
          <a:xfrm>
            <a:off x="5591908" y="683798"/>
            <a:ext cx="4290645" cy="3708708"/>
          </a:xfrm>
          <a:prstGeom prst="rect">
            <a:avLst/>
          </a:prstGeom>
          <a:noFill/>
        </p:spPr>
        <p:txBody>
          <a:bodyPr wrap="square" rtlCol="0">
            <a:spAutoFit/>
          </a:bodyPr>
          <a:lstStyle/>
          <a:p>
            <a:pPr algn="just">
              <a:lnSpc>
                <a:spcPct val="150000"/>
              </a:lnSpc>
              <a:spcBef>
                <a:spcPts val="600"/>
              </a:spcBef>
              <a:spcAft>
                <a:spcPts val="600"/>
              </a:spcAft>
            </a:pPr>
            <a:r>
              <a:rPr lang="en-GB" b="1" kern="100">
                <a:latin typeface="Times New Roman" panose="02020603050405020304" pitchFamily="18" charset="0"/>
                <a:ea typeface="Aptos"/>
                <a:cs typeface="Times New Roman" panose="02020603050405020304" pitchFamily="18" charset="0"/>
              </a:rPr>
              <a:t>Đơn vị khảo sát: </a:t>
            </a:r>
          </a:p>
          <a:p>
            <a:pPr algn="just">
              <a:lnSpc>
                <a:spcPct val="150000"/>
              </a:lnSpc>
              <a:spcBef>
                <a:spcPts val="600"/>
              </a:spcBef>
              <a:spcAft>
                <a:spcPts val="600"/>
              </a:spcAft>
            </a:pPr>
            <a:r>
              <a:rPr lang="en-GB" sz="1800" b="1" kern="100">
                <a:effectLst/>
                <a:latin typeface="Times New Roman" panose="02020603050405020304" pitchFamily="18" charset="0"/>
                <a:ea typeface="Aptos"/>
                <a:cs typeface="Times New Roman" panose="02020603050405020304" pitchFamily="18" charset="0"/>
              </a:rPr>
              <a:t>Khách sạn Hùng Long</a:t>
            </a:r>
          </a:p>
          <a:p>
            <a:pPr algn="just">
              <a:lnSpc>
                <a:spcPct val="150000"/>
              </a:lnSpc>
              <a:spcBef>
                <a:spcPts val="600"/>
              </a:spcBef>
              <a:spcAft>
                <a:spcPts val="600"/>
              </a:spcAft>
            </a:pPr>
            <a:r>
              <a:rPr lang="en-GB" b="1" kern="100">
                <a:latin typeface="Times New Roman" panose="02020603050405020304" pitchFamily="18" charset="0"/>
                <a:ea typeface="Aptos"/>
                <a:cs typeface="Times New Roman" panose="02020603050405020304" pitchFamily="18" charset="0"/>
              </a:rPr>
              <a:t>Biểu mẫu của khách sạn</a:t>
            </a:r>
            <a:endParaRPr lang="en-US" kern="100">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pPr algn="just">
              <a:lnSpc>
                <a:spcPct val="150000"/>
              </a:lnSpc>
              <a:spcBef>
                <a:spcPts val="600"/>
              </a:spcBef>
              <a:spcAft>
                <a:spcPts val="600"/>
              </a:spcAft>
            </a:pPr>
            <a:endParaRPr lang="en-US" sz="1800" kern="100">
              <a:effectLst/>
              <a:latin typeface="Times New Roman" panose="02020603050405020304" pitchFamily="18" charset="0"/>
              <a:ea typeface="Aptos"/>
              <a:cs typeface="Times New Roman" panose="02020603050405020304" pitchFamily="18" charset="0"/>
            </a:endParaRPr>
          </a:p>
          <a:p>
            <a:endParaRPr lang="en-US"/>
          </a:p>
        </p:txBody>
      </p:sp>
      <p:pic>
        <p:nvPicPr>
          <p:cNvPr id="6" name="Picture 5">
            <a:extLst>
              <a:ext uri="{FF2B5EF4-FFF2-40B4-BE49-F238E27FC236}">
                <a16:creationId xmlns:a16="http://schemas.microsoft.com/office/drawing/2014/main" id="{54887504-3E31-4508-937D-B0431288B45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51648" y="698427"/>
            <a:ext cx="4518228" cy="5571686"/>
          </a:xfrm>
          <a:prstGeom prst="rect">
            <a:avLst/>
          </a:prstGeom>
          <a:noFill/>
        </p:spPr>
      </p:pic>
    </p:spTree>
    <p:extLst>
      <p:ext uri="{BB962C8B-B14F-4D97-AF65-F5344CB8AC3E}">
        <p14:creationId xmlns:p14="http://schemas.microsoft.com/office/powerpoint/2010/main" val="2817932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2. Cơ cấu tổ chức</a:t>
            </a:r>
          </a:p>
        </p:txBody>
      </p:sp>
      <p:pic>
        <p:nvPicPr>
          <p:cNvPr id="8" name="image4.png" descr="A diagram of a company&#10;&#10;Description automatically generated">
            <a:extLst>
              <a:ext uri="{FF2B5EF4-FFF2-40B4-BE49-F238E27FC236}">
                <a16:creationId xmlns:a16="http://schemas.microsoft.com/office/drawing/2014/main" id="{6F32CA20-F7B7-43A9-BC84-0C2CD01F85A6}"/>
              </a:ext>
            </a:extLst>
          </p:cNvPr>
          <p:cNvPicPr/>
          <p:nvPr/>
        </p:nvPicPr>
        <p:blipFill>
          <a:blip r:embed="rId2"/>
          <a:srcRect/>
          <a:stretch>
            <a:fillRect/>
          </a:stretch>
        </p:blipFill>
        <p:spPr>
          <a:xfrm>
            <a:off x="2444261" y="535091"/>
            <a:ext cx="6891948" cy="5787818"/>
          </a:xfrm>
          <a:prstGeom prst="rect">
            <a:avLst/>
          </a:prstGeom>
          <a:ln/>
        </p:spPr>
      </p:pic>
    </p:spTree>
    <p:extLst>
      <p:ext uri="{BB962C8B-B14F-4D97-AF65-F5344CB8AC3E}">
        <p14:creationId xmlns:p14="http://schemas.microsoft.com/office/powerpoint/2010/main" val="2354154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B62E5C-C6C4-4FAB-B8BA-0D7126F61CEB}"/>
              </a:ext>
            </a:extLst>
          </p:cNvPr>
          <p:cNvSpPr>
            <a:spLocks noGrp="1"/>
          </p:cNvSpPr>
          <p:nvPr>
            <p:ph type="title"/>
          </p:nvPr>
        </p:nvSpPr>
        <p:spPr/>
        <p:txBody>
          <a:bodyPr/>
          <a:lstStyle/>
          <a:p>
            <a:r>
              <a:rPr lang="en-US"/>
              <a:t>3. Qui trình nghiệp vụ</a:t>
            </a:r>
          </a:p>
        </p:txBody>
      </p:sp>
      <p:sp>
        <p:nvSpPr>
          <p:cNvPr id="2" name="TextBox 1">
            <a:extLst>
              <a:ext uri="{FF2B5EF4-FFF2-40B4-BE49-F238E27FC236}">
                <a16:creationId xmlns:a16="http://schemas.microsoft.com/office/drawing/2014/main" id="{6E8649ED-5F07-4794-AB73-1BDFB5E531AB}"/>
              </a:ext>
            </a:extLst>
          </p:cNvPr>
          <p:cNvSpPr txBox="1"/>
          <p:nvPr/>
        </p:nvSpPr>
        <p:spPr>
          <a:xfrm>
            <a:off x="712177" y="1205314"/>
            <a:ext cx="5807060" cy="4447371"/>
          </a:xfrm>
          <a:prstGeom prst="rect">
            <a:avLst/>
          </a:prstGeom>
          <a:noFill/>
        </p:spPr>
        <p:txBody>
          <a:bodyPr wrap="square" rtlCol="0">
            <a:spAutoFit/>
          </a:bodyPr>
          <a:lstStyle/>
          <a:p>
            <a:pPr marL="342900" lvl="0" indent="-342900" algn="just">
              <a:lnSpc>
                <a:spcPct val="150000"/>
              </a:lnSpc>
              <a:spcBef>
                <a:spcPts val="600"/>
              </a:spcBef>
              <a:spcAft>
                <a:spcPts val="600"/>
              </a:spcAft>
              <a:buFont typeface="Arial" panose="020B0604020202020204" pitchFamily="34" charset="0"/>
              <a:buChar char="●"/>
            </a:pPr>
            <a:r>
              <a:rPr lang="en-GB" sz="2800"/>
              <a:t>Qui trình nhập hàng</a:t>
            </a:r>
            <a:endParaRPr lang="en-US" sz="2800"/>
          </a:p>
          <a:p>
            <a:pPr marL="342900" lvl="0" indent="-342900" algn="just">
              <a:lnSpc>
                <a:spcPct val="150000"/>
              </a:lnSpc>
              <a:spcBef>
                <a:spcPts val="600"/>
              </a:spcBef>
              <a:spcAft>
                <a:spcPts val="600"/>
              </a:spcAft>
              <a:buFont typeface="Arial" panose="020B0604020202020204" pitchFamily="34" charset="0"/>
              <a:buChar char="●"/>
            </a:pPr>
            <a:r>
              <a:rPr lang="en-GB" sz="2800"/>
              <a:t>Qui trình đặt phòng </a:t>
            </a:r>
            <a:endParaRPr lang="en-US" sz="2800"/>
          </a:p>
          <a:p>
            <a:pPr marL="342900" lvl="0" indent="-342900" algn="just">
              <a:lnSpc>
                <a:spcPct val="150000"/>
              </a:lnSpc>
              <a:spcBef>
                <a:spcPts val="600"/>
              </a:spcBef>
              <a:spcAft>
                <a:spcPts val="600"/>
              </a:spcAft>
              <a:buFont typeface="Arial" panose="020B0604020202020204" pitchFamily="34" charset="0"/>
              <a:buChar char="●"/>
            </a:pPr>
            <a:r>
              <a:rPr lang="en-GB" sz="2800"/>
              <a:t>Qui trình nhận phòng</a:t>
            </a:r>
            <a:endParaRPr lang="en-US" sz="2800"/>
          </a:p>
          <a:p>
            <a:pPr marL="342900" lvl="0" indent="-342900" algn="just">
              <a:lnSpc>
                <a:spcPct val="150000"/>
              </a:lnSpc>
              <a:spcBef>
                <a:spcPts val="600"/>
              </a:spcBef>
              <a:spcAft>
                <a:spcPts val="600"/>
              </a:spcAft>
              <a:buFont typeface="Arial" panose="020B0604020202020204" pitchFamily="34" charset="0"/>
              <a:buChar char="●"/>
            </a:pPr>
            <a:r>
              <a:rPr lang="en-GB" sz="2800"/>
              <a:t>Qui trình huỷ/trả phòng</a:t>
            </a:r>
            <a:endParaRPr lang="en-US" sz="2800"/>
          </a:p>
          <a:p>
            <a:pPr marL="342900" lvl="0" indent="-342900" algn="just">
              <a:lnSpc>
                <a:spcPct val="150000"/>
              </a:lnSpc>
              <a:spcBef>
                <a:spcPts val="600"/>
              </a:spcBef>
              <a:spcAft>
                <a:spcPts val="600"/>
              </a:spcAft>
              <a:buFont typeface="Arial" panose="020B0604020202020204" pitchFamily="34" charset="0"/>
              <a:buChar char="●"/>
            </a:pPr>
            <a:r>
              <a:rPr lang="en-GB" sz="2800"/>
              <a:t>Qui trình thanh toán</a:t>
            </a:r>
            <a:endParaRPr lang="en-US" sz="2800"/>
          </a:p>
          <a:p>
            <a:endParaRPr lang="en-US" sz="2800"/>
          </a:p>
        </p:txBody>
      </p:sp>
    </p:spTree>
    <p:extLst>
      <p:ext uri="{BB962C8B-B14F-4D97-AF65-F5344CB8AC3E}">
        <p14:creationId xmlns:p14="http://schemas.microsoft.com/office/powerpoint/2010/main" val="2443444891"/>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{B6135570-385C-4087-B7E0-64AC724726A9}tf11429527_win32</Template>
  <TotalTime>119</TotalTime>
  <Words>2671</Words>
  <Application>Microsoft Office PowerPoint</Application>
  <PresentationFormat>Widescreen</PresentationFormat>
  <Paragraphs>202</Paragraphs>
  <Slides>50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Calibri</vt:lpstr>
      <vt:lpstr>Karla</vt:lpstr>
      <vt:lpstr>Times New Roman</vt:lpstr>
      <vt:lpstr>Office Theme</vt:lpstr>
      <vt:lpstr>CÔNG NGHỆ PHẦN MỀM</vt:lpstr>
      <vt:lpstr>CÔNG NGHỆ PHẦN MỀM</vt:lpstr>
      <vt:lpstr>Tên thành viên nhóm</vt:lpstr>
      <vt:lpstr>1. Khảo sát hiện trạng</vt:lpstr>
      <vt:lpstr>1. Khảo sát hiện trạng</vt:lpstr>
      <vt:lpstr>1. Khảo sát hiện trạng</vt:lpstr>
      <vt:lpstr>1. Khảo sát hiện trạng</vt:lpstr>
      <vt:lpstr>2. Cơ cấu tổ chức</vt:lpstr>
      <vt:lpstr>3. Qui trình nghiệp vụ</vt:lpstr>
      <vt:lpstr>3. Qui trình nghiệp vụ</vt:lpstr>
      <vt:lpstr>3. Qui trình nghiệp vụ</vt:lpstr>
      <vt:lpstr>3. Qui trình nghiệp vụ</vt:lpstr>
      <vt:lpstr>3. Qui trình nghiệp vụ</vt:lpstr>
      <vt:lpstr>3. Qui trình nghiệp vụ</vt:lpstr>
      <vt:lpstr>3. Qui trình nghiệp vụ</vt:lpstr>
      <vt:lpstr>3. Qui trình nghiệp vụ</vt:lpstr>
      <vt:lpstr>4. Mô hình BPM cho qui trình nghiệp vụ </vt:lpstr>
      <vt:lpstr>4. Mô hình BPM cho qui trình nghiệp vụ </vt:lpstr>
      <vt:lpstr>4. Mô hình BPM cho qui trình nghiệp vụ </vt:lpstr>
      <vt:lpstr>4. Mô hình BPM cho qui trình nghiệp vụ </vt:lpstr>
      <vt:lpstr>4. Mô hình BPM cho qui trình nghiệp vụ </vt:lpstr>
      <vt:lpstr>5. Mô hình CDM </vt:lpstr>
      <vt:lpstr>5. Mô hình phân cấp chức năng BFD  </vt:lpstr>
      <vt:lpstr>5. Mô hình phân cấp chức năng BFD  </vt:lpstr>
      <vt:lpstr>6. Biểu đồ luồng dữ liệu DFD   </vt:lpstr>
      <vt:lpstr>6. Biểu đồ luồng dữ liệu DFD   </vt:lpstr>
      <vt:lpstr>6. Biểu đồ luồng dữ liệu DFD   </vt:lpstr>
      <vt:lpstr>6. Biểu đồ luồng dữ liệu DFD   </vt:lpstr>
      <vt:lpstr>6. Biểu đồ luồng dữ liệu DFD   </vt:lpstr>
      <vt:lpstr>6. Biểu đồ luồng dữ liệu DFD   </vt:lpstr>
      <vt:lpstr>6. Biểu đồ luồng dữ liệu DFD   </vt:lpstr>
      <vt:lpstr>7. Mô hình PDM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8. Thiết kế Website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CÔNG NGHỆ PHẦN MỀM</dc:title>
  <dc:creator>CuzIovyou103 J</dc:creator>
  <cp:lastModifiedBy>CuzIovyou103 J</cp:lastModifiedBy>
  <cp:revision>12</cp:revision>
  <dcterms:created xsi:type="dcterms:W3CDTF">2024-12-08T14:46:20Z</dcterms:created>
  <dcterms:modified xsi:type="dcterms:W3CDTF">2024-12-08T16:46:17Z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